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</p:sldIdLst>
  <p:sldSz cx="18288000" cy="10287000"/>
  <p:notesSz cx="18288000" cy="10287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75" d="100"/>
          <a:sy n="75" d="100"/>
        </p:scale>
        <p:origin x="-474" y="-72"/>
      </p:cViewPr>
      <p:guideLst>
        <p:guide orient="horz" pos="2845"/>
        <p:guide pos="2151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016000" y="3414122"/>
            <a:ext cx="16256000" cy="33782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1000" b="1" i="0">
                <a:solidFill>
                  <a:schemeClr val="bg1"/>
                </a:solidFill>
                <a:latin typeface="Roboto"/>
                <a:cs typeface="Roboto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400" b="0" i="0">
                <a:solidFill>
                  <a:schemeClr val="bg1"/>
                </a:solidFill>
                <a:latin typeface="Verdana" panose="020B0604030504040204"/>
                <a:cs typeface="Verdana" panose="020B06040305040402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700" b="0" i="0">
                <a:solidFill>
                  <a:schemeClr val="bg1"/>
                </a:solidFill>
                <a:latin typeface="Roboto"/>
                <a:cs typeface="Roboto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400" b="0" i="0">
                <a:solidFill>
                  <a:schemeClr val="bg1"/>
                </a:solidFill>
                <a:latin typeface="Verdana" panose="020B0604030504040204"/>
                <a:cs typeface="Verdana" panose="020B06040305040402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 dirty="0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400" b="0" i="0">
                <a:solidFill>
                  <a:schemeClr val="bg1"/>
                </a:solidFill>
                <a:latin typeface="Verdana" panose="020B0604030504040204"/>
                <a:cs typeface="Verdana" panose="020B06040305040402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 dirty="0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 dirty="0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8408645" y="3232626"/>
            <a:ext cx="7380605" cy="18256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400" b="0" i="0">
                <a:solidFill>
                  <a:schemeClr val="bg1"/>
                </a:solidFill>
                <a:latin typeface="Verdana" panose="020B0604030504040204"/>
                <a:cs typeface="Verdana" panose="020B06040305040402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25205" y="2821973"/>
            <a:ext cx="17437588" cy="62166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700" b="0" i="0">
                <a:solidFill>
                  <a:schemeClr val="bg1"/>
                </a:solidFill>
                <a:latin typeface="Roboto"/>
                <a:cs typeface="Roboto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1.png"/><Relationship Id="rId1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16.png"/><Relationship Id="rId1" Type="http://schemas.openxmlformats.org/officeDocument/2006/relationships/image" Target="../media/image15.jpe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xfrm>
            <a:off x="1016000" y="3414122"/>
            <a:ext cx="16256000" cy="339788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pc="-15" dirty="0">
                <a:latin typeface="Trebuchet MS" panose="020B0603020202020204" charset="0"/>
                <a:cs typeface="Trebuchet MS" panose="020B0603020202020204" charset="0"/>
              </a:rPr>
              <a:t>Sign</a:t>
            </a:r>
            <a:r>
              <a:rPr spc="-80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dirty="0">
                <a:latin typeface="Trebuchet MS" panose="020B0603020202020204" charset="0"/>
                <a:cs typeface="Trebuchet MS" panose="020B0603020202020204" charset="0"/>
              </a:rPr>
              <a:t>Language </a:t>
            </a:r>
            <a:r>
              <a:rPr spc="-2725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pc="5" dirty="0">
                <a:latin typeface="Trebuchet MS" panose="020B0603020202020204" charset="0"/>
                <a:cs typeface="Trebuchet MS" panose="020B0603020202020204" charset="0"/>
              </a:rPr>
              <a:t>Recognition</a:t>
            </a:r>
            <a:endParaRPr spc="5" dirty="0">
              <a:latin typeface="Trebuchet MS" panose="020B0603020202020204" charset="0"/>
              <a:cs typeface="Trebuchet MS" panose="020B0603020202020204" charset="0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143000" y="6896100"/>
            <a:ext cx="11144250" cy="3511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spc="10" dirty="0">
                <a:solidFill>
                  <a:srgbClr val="FFBE40"/>
                </a:solidFill>
                <a:latin typeface="Trebuchet MS" panose="020B0603020202020204" charset="0"/>
                <a:cs typeface="Trebuchet MS" panose="020B0603020202020204" charset="0"/>
              </a:rPr>
              <a:t>Bridging</a:t>
            </a:r>
            <a:r>
              <a:rPr sz="2200" spc="90" dirty="0">
                <a:solidFill>
                  <a:srgbClr val="FFBE40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200" spc="10" dirty="0">
                <a:solidFill>
                  <a:srgbClr val="FFBE40"/>
                </a:solidFill>
                <a:latin typeface="Trebuchet MS" panose="020B0603020202020204" charset="0"/>
                <a:cs typeface="Trebuchet MS" panose="020B0603020202020204" charset="0"/>
              </a:rPr>
              <a:t>the</a:t>
            </a:r>
            <a:r>
              <a:rPr sz="2200" spc="95" dirty="0">
                <a:solidFill>
                  <a:srgbClr val="FFBE40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200" spc="20" dirty="0">
                <a:solidFill>
                  <a:srgbClr val="FFBE40"/>
                </a:solidFill>
                <a:latin typeface="Trebuchet MS" panose="020B0603020202020204" charset="0"/>
                <a:cs typeface="Trebuchet MS" panose="020B0603020202020204" charset="0"/>
              </a:rPr>
              <a:t>Silence:</a:t>
            </a:r>
            <a:r>
              <a:rPr sz="2200" spc="90" dirty="0">
                <a:solidFill>
                  <a:srgbClr val="FFBE40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200" spc="25" dirty="0">
                <a:solidFill>
                  <a:srgbClr val="FFBE40"/>
                </a:solidFill>
                <a:latin typeface="Trebuchet MS" panose="020B0603020202020204" charset="0"/>
                <a:cs typeface="Trebuchet MS" panose="020B0603020202020204" charset="0"/>
              </a:rPr>
              <a:t>Empowering</a:t>
            </a:r>
            <a:r>
              <a:rPr sz="2200" spc="95" dirty="0">
                <a:solidFill>
                  <a:srgbClr val="FFBE40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200" spc="25" dirty="0" smtClean="0">
                <a:solidFill>
                  <a:srgbClr val="FFBE40"/>
                </a:solidFill>
                <a:latin typeface="Trebuchet MS" panose="020B0603020202020204" charset="0"/>
                <a:cs typeface="Trebuchet MS" panose="020B0603020202020204" charset="0"/>
              </a:rPr>
              <a:t>Communication</a:t>
            </a:r>
            <a:r>
              <a:rPr lang="en-IN" sz="2200" spc="90" dirty="0">
                <a:solidFill>
                  <a:srgbClr val="FFBE40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200" spc="5" dirty="0" smtClean="0">
                <a:solidFill>
                  <a:srgbClr val="FFBE40"/>
                </a:solidFill>
                <a:latin typeface="Trebuchet MS" panose="020B0603020202020204" charset="0"/>
                <a:cs typeface="Trebuchet MS" panose="020B0603020202020204" charset="0"/>
              </a:rPr>
              <a:t>through</a:t>
            </a:r>
            <a:r>
              <a:rPr sz="2200" spc="95" dirty="0" smtClean="0">
                <a:solidFill>
                  <a:srgbClr val="FFBE40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200" dirty="0">
                <a:solidFill>
                  <a:srgbClr val="FFBE40"/>
                </a:solidFill>
                <a:latin typeface="Trebuchet MS" panose="020B0603020202020204" charset="0"/>
                <a:cs typeface="Trebuchet MS" panose="020B0603020202020204" charset="0"/>
              </a:rPr>
              <a:t>Sign</a:t>
            </a:r>
            <a:r>
              <a:rPr sz="2200" spc="90" dirty="0">
                <a:solidFill>
                  <a:srgbClr val="FFBE40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200" spc="15" dirty="0">
                <a:solidFill>
                  <a:srgbClr val="FFBE40"/>
                </a:solidFill>
                <a:latin typeface="Trebuchet MS" panose="020B0603020202020204" charset="0"/>
                <a:cs typeface="Trebuchet MS" panose="020B0603020202020204" charset="0"/>
              </a:rPr>
              <a:t>Language</a:t>
            </a:r>
            <a:r>
              <a:rPr sz="2200" spc="95" dirty="0">
                <a:solidFill>
                  <a:srgbClr val="FFBE40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200" spc="20" dirty="0">
                <a:solidFill>
                  <a:srgbClr val="FFBE40"/>
                </a:solidFill>
                <a:latin typeface="Trebuchet MS" panose="020B0603020202020204" charset="0"/>
                <a:cs typeface="Trebuchet MS" panose="020B0603020202020204" charset="0"/>
              </a:rPr>
              <a:t>Recognition</a:t>
            </a:r>
            <a:endParaRPr sz="2200" dirty="0">
              <a:latin typeface="Trebuchet MS" panose="020B0603020202020204" charset="0"/>
              <a:cs typeface="Trebuchet MS" panose="020B06030202020202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0" y="0"/>
            <a:ext cx="18288000" cy="1052703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016000" y="3920978"/>
            <a:ext cx="4798695" cy="6896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4400" b="1" spc="65" dirty="0" smtClean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Software</a:t>
            </a:r>
            <a:endParaRPr lang="en-IN" sz="4400" dirty="0">
              <a:latin typeface="Trebuchet MS" panose="020B0603020202020204" charset="0"/>
              <a:cs typeface="Trebuchet MS" panose="020B0603020202020204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016000" y="5016353"/>
            <a:ext cx="5779135" cy="6896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400" b="1" spc="25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Requirements</a:t>
            </a:r>
            <a:endParaRPr sz="4400" dirty="0">
              <a:latin typeface="Trebuchet MS" panose="020B0603020202020204" charset="0"/>
              <a:cs typeface="Trebuchet MS" panose="020B0603020202020204" charset="0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242620" y="2630665"/>
            <a:ext cx="10977880" cy="4279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700" spc="-85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SOFTWARE</a:t>
            </a:r>
            <a:r>
              <a:rPr sz="2700" spc="-290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-105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SPECIFICATIONS</a:t>
            </a:r>
            <a:r>
              <a:rPr sz="2700" spc="-285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-45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FOR</a:t>
            </a:r>
            <a:r>
              <a:rPr sz="2700" spc="-285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-145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SIGN</a:t>
            </a:r>
            <a:r>
              <a:rPr sz="2700" spc="-285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-35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LANGUAGE</a:t>
            </a:r>
            <a:r>
              <a:rPr sz="2700" spc="-285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-125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RECOGNITION:</a:t>
            </a:r>
            <a:endParaRPr sz="2700" dirty="0">
              <a:latin typeface="Trebuchet MS" panose="020B0603020202020204" charset="0"/>
              <a:cs typeface="Trebuchet MS" panose="020B0603020202020204" charset="0"/>
            </a:endParaRPr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058800" y="4189583"/>
            <a:ext cx="152400" cy="152399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058800" y="4736946"/>
            <a:ext cx="152400" cy="152399"/>
          </a:xfrm>
          <a:prstGeom prst="rect">
            <a:avLst/>
          </a:prstGeom>
        </p:spPr>
      </p:pic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8408645" y="3933523"/>
            <a:ext cx="7380605" cy="12255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6000"/>
              </a:lnSpc>
              <a:spcBef>
                <a:spcPts val="100"/>
              </a:spcBef>
            </a:pPr>
            <a:r>
              <a:rPr spc="-20" dirty="0">
                <a:latin typeface="Trebuchet MS" panose="020B0603020202020204" charset="0"/>
                <a:cs typeface="Trebuchet MS" panose="020B0603020202020204" charset="0"/>
              </a:rPr>
              <a:t>O</a:t>
            </a:r>
            <a:r>
              <a:rPr spc="60" dirty="0">
                <a:latin typeface="Trebuchet MS" panose="020B0603020202020204" charset="0"/>
                <a:cs typeface="Trebuchet MS" panose="020B0603020202020204" charset="0"/>
              </a:rPr>
              <a:t>p</a:t>
            </a:r>
            <a:r>
              <a:rPr spc="-80" dirty="0">
                <a:latin typeface="Trebuchet MS" panose="020B0603020202020204" charset="0"/>
                <a:cs typeface="Trebuchet MS" panose="020B0603020202020204" charset="0"/>
              </a:rPr>
              <a:t>e</a:t>
            </a:r>
            <a:r>
              <a:rPr spc="-45" dirty="0">
                <a:latin typeface="Trebuchet MS" panose="020B0603020202020204" charset="0"/>
                <a:cs typeface="Trebuchet MS" panose="020B0603020202020204" charset="0"/>
              </a:rPr>
              <a:t>r</a:t>
            </a:r>
            <a:r>
              <a:rPr spc="-155" dirty="0">
                <a:latin typeface="Trebuchet MS" panose="020B0603020202020204" charset="0"/>
                <a:cs typeface="Trebuchet MS" panose="020B0603020202020204" charset="0"/>
              </a:rPr>
              <a:t>a</a:t>
            </a:r>
            <a:r>
              <a:rPr spc="45" dirty="0">
                <a:latin typeface="Trebuchet MS" panose="020B0603020202020204" charset="0"/>
                <a:cs typeface="Trebuchet MS" panose="020B0603020202020204" charset="0"/>
              </a:rPr>
              <a:t>t</a:t>
            </a:r>
            <a:r>
              <a:rPr spc="-25" dirty="0">
                <a:latin typeface="Trebuchet MS" panose="020B0603020202020204" charset="0"/>
                <a:cs typeface="Trebuchet MS" panose="020B0603020202020204" charset="0"/>
              </a:rPr>
              <a:t>i</a:t>
            </a:r>
            <a:r>
              <a:rPr spc="-50" dirty="0">
                <a:latin typeface="Trebuchet MS" panose="020B0603020202020204" charset="0"/>
                <a:cs typeface="Trebuchet MS" panose="020B0603020202020204" charset="0"/>
              </a:rPr>
              <a:t>n</a:t>
            </a:r>
            <a:r>
              <a:rPr spc="-245" dirty="0">
                <a:latin typeface="Trebuchet MS" panose="020B0603020202020204" charset="0"/>
                <a:cs typeface="Trebuchet MS" panose="020B0603020202020204" charset="0"/>
              </a:rPr>
              <a:t>g</a:t>
            </a:r>
            <a:r>
              <a:rPr spc="-365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pc="-250" dirty="0">
                <a:latin typeface="Trebuchet MS" panose="020B0603020202020204" charset="0"/>
                <a:cs typeface="Trebuchet MS" panose="020B0603020202020204" charset="0"/>
              </a:rPr>
              <a:t>S</a:t>
            </a:r>
            <a:r>
              <a:rPr spc="-90" dirty="0">
                <a:latin typeface="Trebuchet MS" panose="020B0603020202020204" charset="0"/>
                <a:cs typeface="Trebuchet MS" panose="020B0603020202020204" charset="0"/>
              </a:rPr>
              <a:t>y</a:t>
            </a:r>
            <a:r>
              <a:rPr spc="-85" dirty="0">
                <a:latin typeface="Trebuchet MS" panose="020B0603020202020204" charset="0"/>
                <a:cs typeface="Trebuchet MS" panose="020B0603020202020204" charset="0"/>
              </a:rPr>
              <a:t>s</a:t>
            </a:r>
            <a:r>
              <a:rPr spc="45" dirty="0">
                <a:latin typeface="Trebuchet MS" panose="020B0603020202020204" charset="0"/>
                <a:cs typeface="Trebuchet MS" panose="020B0603020202020204" charset="0"/>
              </a:rPr>
              <a:t>t</a:t>
            </a:r>
            <a:r>
              <a:rPr spc="-80" dirty="0">
                <a:latin typeface="Trebuchet MS" panose="020B0603020202020204" charset="0"/>
                <a:cs typeface="Trebuchet MS" panose="020B0603020202020204" charset="0"/>
              </a:rPr>
              <a:t>e</a:t>
            </a:r>
            <a:r>
              <a:rPr spc="-195" dirty="0">
                <a:latin typeface="Trebuchet MS" panose="020B0603020202020204" charset="0"/>
                <a:cs typeface="Trebuchet MS" panose="020B0603020202020204" charset="0"/>
              </a:rPr>
              <a:t>m</a:t>
            </a:r>
            <a:r>
              <a:rPr spc="-260" dirty="0">
                <a:latin typeface="Trebuchet MS" panose="020B0603020202020204" charset="0"/>
                <a:cs typeface="Trebuchet MS" panose="020B0603020202020204" charset="0"/>
              </a:rPr>
              <a:t>-</a:t>
            </a:r>
            <a:r>
              <a:rPr spc="-365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pc="-200" dirty="0">
                <a:latin typeface="Trebuchet MS" panose="020B0603020202020204" charset="0"/>
                <a:cs typeface="Trebuchet MS" panose="020B0603020202020204" charset="0"/>
              </a:rPr>
              <a:t>W</a:t>
            </a:r>
            <a:r>
              <a:rPr spc="-25" dirty="0">
                <a:latin typeface="Trebuchet MS" panose="020B0603020202020204" charset="0"/>
                <a:cs typeface="Trebuchet MS" panose="020B0603020202020204" charset="0"/>
              </a:rPr>
              <a:t>i</a:t>
            </a:r>
            <a:r>
              <a:rPr spc="-50" dirty="0">
                <a:latin typeface="Trebuchet MS" panose="020B0603020202020204" charset="0"/>
                <a:cs typeface="Trebuchet MS" panose="020B0603020202020204" charset="0"/>
              </a:rPr>
              <a:t>n</a:t>
            </a:r>
            <a:r>
              <a:rPr spc="60" dirty="0">
                <a:latin typeface="Trebuchet MS" panose="020B0603020202020204" charset="0"/>
                <a:cs typeface="Trebuchet MS" panose="020B0603020202020204" charset="0"/>
              </a:rPr>
              <a:t>d</a:t>
            </a:r>
            <a:r>
              <a:rPr spc="30" dirty="0">
                <a:latin typeface="Trebuchet MS" panose="020B0603020202020204" charset="0"/>
                <a:cs typeface="Trebuchet MS" panose="020B0603020202020204" charset="0"/>
              </a:rPr>
              <a:t>o</a:t>
            </a:r>
            <a:r>
              <a:rPr spc="-120" dirty="0">
                <a:latin typeface="Trebuchet MS" panose="020B0603020202020204" charset="0"/>
                <a:cs typeface="Trebuchet MS" panose="020B0603020202020204" charset="0"/>
              </a:rPr>
              <a:t>w</a:t>
            </a:r>
            <a:r>
              <a:rPr spc="-80" dirty="0">
                <a:latin typeface="Trebuchet MS" panose="020B0603020202020204" charset="0"/>
                <a:cs typeface="Trebuchet MS" panose="020B0603020202020204" charset="0"/>
              </a:rPr>
              <a:t>s</a:t>
            </a:r>
            <a:r>
              <a:rPr spc="-365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pc="-360" dirty="0">
                <a:latin typeface="Trebuchet MS" panose="020B0603020202020204" charset="0"/>
                <a:cs typeface="Trebuchet MS" panose="020B0603020202020204" charset="0"/>
              </a:rPr>
              <a:t>1</a:t>
            </a:r>
            <a:r>
              <a:rPr spc="220" dirty="0">
                <a:latin typeface="Trebuchet MS" panose="020B0603020202020204" charset="0"/>
                <a:cs typeface="Trebuchet MS" panose="020B0603020202020204" charset="0"/>
              </a:rPr>
              <a:t>0</a:t>
            </a:r>
            <a:r>
              <a:rPr spc="-240" dirty="0">
                <a:latin typeface="Trebuchet MS" panose="020B0603020202020204" charset="0"/>
                <a:cs typeface="Trebuchet MS" panose="020B0603020202020204" charset="0"/>
              </a:rPr>
              <a:t>/</a:t>
            </a:r>
            <a:r>
              <a:rPr spc="-360" dirty="0">
                <a:latin typeface="Trebuchet MS" panose="020B0603020202020204" charset="0"/>
                <a:cs typeface="Trebuchet MS" panose="020B0603020202020204" charset="0"/>
              </a:rPr>
              <a:t>1</a:t>
            </a:r>
            <a:r>
              <a:rPr spc="-250" dirty="0">
                <a:latin typeface="Trebuchet MS" panose="020B0603020202020204" charset="0"/>
                <a:cs typeface="Trebuchet MS" panose="020B0603020202020204" charset="0"/>
              </a:rPr>
              <a:t>1  </a:t>
            </a:r>
            <a:r>
              <a:rPr spc="25" dirty="0">
                <a:latin typeface="Trebuchet MS" panose="020B0603020202020204" charset="0"/>
                <a:cs typeface="Trebuchet MS" panose="020B0603020202020204" charset="0"/>
              </a:rPr>
              <a:t>L</a:t>
            </a:r>
            <a:r>
              <a:rPr spc="-155" dirty="0">
                <a:latin typeface="Trebuchet MS" panose="020B0603020202020204" charset="0"/>
                <a:cs typeface="Trebuchet MS" panose="020B0603020202020204" charset="0"/>
              </a:rPr>
              <a:t>a</a:t>
            </a:r>
            <a:r>
              <a:rPr spc="-50" dirty="0">
                <a:latin typeface="Trebuchet MS" panose="020B0603020202020204" charset="0"/>
                <a:cs typeface="Trebuchet MS" panose="020B0603020202020204" charset="0"/>
              </a:rPr>
              <a:t>n</a:t>
            </a:r>
            <a:r>
              <a:rPr spc="-250" dirty="0">
                <a:latin typeface="Trebuchet MS" panose="020B0603020202020204" charset="0"/>
                <a:cs typeface="Trebuchet MS" panose="020B0603020202020204" charset="0"/>
              </a:rPr>
              <a:t>g</a:t>
            </a:r>
            <a:r>
              <a:rPr spc="-80" dirty="0">
                <a:latin typeface="Trebuchet MS" panose="020B0603020202020204" charset="0"/>
                <a:cs typeface="Trebuchet MS" panose="020B0603020202020204" charset="0"/>
              </a:rPr>
              <a:t>u</a:t>
            </a:r>
            <a:r>
              <a:rPr spc="-155" dirty="0">
                <a:latin typeface="Trebuchet MS" panose="020B0603020202020204" charset="0"/>
                <a:cs typeface="Trebuchet MS" panose="020B0603020202020204" charset="0"/>
              </a:rPr>
              <a:t>a</a:t>
            </a:r>
            <a:r>
              <a:rPr spc="-250" dirty="0">
                <a:latin typeface="Trebuchet MS" panose="020B0603020202020204" charset="0"/>
                <a:cs typeface="Trebuchet MS" panose="020B0603020202020204" charset="0"/>
              </a:rPr>
              <a:t>g</a:t>
            </a:r>
            <a:r>
              <a:rPr spc="-80" dirty="0">
                <a:latin typeface="Trebuchet MS" panose="020B0603020202020204" charset="0"/>
                <a:cs typeface="Trebuchet MS" panose="020B0603020202020204" charset="0"/>
              </a:rPr>
              <a:t>e</a:t>
            </a:r>
            <a:r>
              <a:rPr spc="-265" dirty="0">
                <a:latin typeface="Trebuchet MS" panose="020B0603020202020204" charset="0"/>
                <a:cs typeface="Trebuchet MS" panose="020B0603020202020204" charset="0"/>
              </a:rPr>
              <a:t>-</a:t>
            </a:r>
            <a:r>
              <a:rPr spc="60" dirty="0">
                <a:latin typeface="Trebuchet MS" panose="020B0603020202020204" charset="0"/>
                <a:cs typeface="Trebuchet MS" panose="020B0603020202020204" charset="0"/>
              </a:rPr>
              <a:t>p</a:t>
            </a:r>
            <a:r>
              <a:rPr spc="-90" dirty="0">
                <a:latin typeface="Trebuchet MS" panose="020B0603020202020204" charset="0"/>
                <a:cs typeface="Trebuchet MS" panose="020B0603020202020204" charset="0"/>
              </a:rPr>
              <a:t>y</a:t>
            </a:r>
            <a:r>
              <a:rPr spc="45" dirty="0">
                <a:latin typeface="Trebuchet MS" panose="020B0603020202020204" charset="0"/>
                <a:cs typeface="Trebuchet MS" panose="020B0603020202020204" charset="0"/>
              </a:rPr>
              <a:t>t</a:t>
            </a:r>
            <a:r>
              <a:rPr spc="-50" dirty="0">
                <a:latin typeface="Trebuchet MS" panose="020B0603020202020204" charset="0"/>
                <a:cs typeface="Trebuchet MS" panose="020B0603020202020204" charset="0"/>
              </a:rPr>
              <a:t>h</a:t>
            </a:r>
            <a:r>
              <a:rPr spc="30" dirty="0">
                <a:latin typeface="Trebuchet MS" panose="020B0603020202020204" charset="0"/>
                <a:cs typeface="Trebuchet MS" panose="020B0603020202020204" charset="0"/>
              </a:rPr>
              <a:t>o</a:t>
            </a:r>
            <a:r>
              <a:rPr spc="-45" dirty="0">
                <a:latin typeface="Trebuchet MS" panose="020B0603020202020204" charset="0"/>
                <a:cs typeface="Trebuchet MS" panose="020B0603020202020204" charset="0"/>
              </a:rPr>
              <a:t>n</a:t>
            </a:r>
            <a:r>
              <a:rPr spc="-365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pc="-195" dirty="0">
                <a:latin typeface="Trebuchet MS" panose="020B0603020202020204" charset="0"/>
                <a:cs typeface="Trebuchet MS" panose="020B0603020202020204" charset="0"/>
              </a:rPr>
              <a:t>3</a:t>
            </a:r>
            <a:r>
              <a:rPr spc="-345" dirty="0">
                <a:latin typeface="Trebuchet MS" panose="020B0603020202020204" charset="0"/>
                <a:cs typeface="Trebuchet MS" panose="020B0603020202020204" charset="0"/>
              </a:rPr>
              <a:t>.</a:t>
            </a:r>
            <a:r>
              <a:rPr spc="-360" dirty="0">
                <a:latin typeface="Trebuchet MS" panose="020B0603020202020204" charset="0"/>
                <a:cs typeface="Trebuchet MS" panose="020B0603020202020204" charset="0"/>
              </a:rPr>
              <a:t>1</a:t>
            </a:r>
            <a:r>
              <a:rPr spc="220" dirty="0">
                <a:latin typeface="Trebuchet MS" panose="020B0603020202020204" charset="0"/>
                <a:cs typeface="Trebuchet MS" panose="020B0603020202020204" charset="0"/>
              </a:rPr>
              <a:t>0</a:t>
            </a:r>
            <a:r>
              <a:rPr spc="-345" dirty="0">
                <a:latin typeface="Trebuchet MS" panose="020B0603020202020204" charset="0"/>
                <a:cs typeface="Trebuchet MS" panose="020B0603020202020204" charset="0"/>
              </a:rPr>
              <a:t>.</a:t>
            </a:r>
            <a:r>
              <a:rPr spc="20" dirty="0">
                <a:latin typeface="Trebuchet MS" panose="020B0603020202020204" charset="0"/>
                <a:cs typeface="Trebuchet MS" panose="020B0603020202020204" charset="0"/>
              </a:rPr>
              <a:t>9</a:t>
            </a:r>
            <a:r>
              <a:rPr spc="-365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pc="-440" dirty="0">
                <a:latin typeface="Trebuchet MS" panose="020B0603020202020204" charset="0"/>
                <a:cs typeface="Trebuchet MS" panose="020B0603020202020204" charset="0"/>
              </a:rPr>
              <a:t>(</a:t>
            </a:r>
            <a:r>
              <a:rPr spc="30" dirty="0">
                <a:latin typeface="Trebuchet MS" panose="020B0603020202020204" charset="0"/>
                <a:cs typeface="Trebuchet MS" panose="020B0603020202020204" charset="0"/>
              </a:rPr>
              <a:t>o</a:t>
            </a:r>
            <a:r>
              <a:rPr spc="-40" dirty="0">
                <a:latin typeface="Trebuchet MS" panose="020B0603020202020204" charset="0"/>
                <a:cs typeface="Trebuchet MS" panose="020B0603020202020204" charset="0"/>
              </a:rPr>
              <a:t>r</a:t>
            </a:r>
            <a:r>
              <a:rPr spc="-365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pc="5" dirty="0">
                <a:latin typeface="Trebuchet MS" panose="020B0603020202020204" charset="0"/>
                <a:cs typeface="Trebuchet MS" panose="020B0603020202020204" charset="0"/>
              </a:rPr>
              <a:t>H</a:t>
            </a:r>
            <a:r>
              <a:rPr spc="-25" dirty="0">
                <a:latin typeface="Trebuchet MS" panose="020B0603020202020204" charset="0"/>
                <a:cs typeface="Trebuchet MS" panose="020B0603020202020204" charset="0"/>
              </a:rPr>
              <a:t>i</a:t>
            </a:r>
            <a:r>
              <a:rPr spc="-250" dirty="0">
                <a:latin typeface="Trebuchet MS" panose="020B0603020202020204" charset="0"/>
                <a:cs typeface="Trebuchet MS" panose="020B0603020202020204" charset="0"/>
              </a:rPr>
              <a:t>g</a:t>
            </a:r>
            <a:r>
              <a:rPr spc="-50" dirty="0">
                <a:latin typeface="Trebuchet MS" panose="020B0603020202020204" charset="0"/>
                <a:cs typeface="Trebuchet MS" panose="020B0603020202020204" charset="0"/>
              </a:rPr>
              <a:t>h</a:t>
            </a:r>
            <a:r>
              <a:rPr spc="-80" dirty="0">
                <a:latin typeface="Trebuchet MS" panose="020B0603020202020204" charset="0"/>
                <a:cs typeface="Trebuchet MS" panose="020B0603020202020204" charset="0"/>
              </a:rPr>
              <a:t>e</a:t>
            </a:r>
            <a:r>
              <a:rPr spc="-45" dirty="0">
                <a:latin typeface="Trebuchet MS" panose="020B0603020202020204" charset="0"/>
                <a:cs typeface="Trebuchet MS" panose="020B0603020202020204" charset="0"/>
              </a:rPr>
              <a:t>r</a:t>
            </a:r>
            <a:r>
              <a:rPr spc="-375" dirty="0" smtClean="0">
                <a:latin typeface="Trebuchet MS" panose="020B0603020202020204" charset="0"/>
                <a:cs typeface="Trebuchet MS" panose="020B0603020202020204" charset="0"/>
              </a:rPr>
              <a:t>)</a:t>
            </a:r>
            <a:endParaRPr spc="-110" dirty="0">
              <a:latin typeface="Trebuchet MS" panose="020B0603020202020204" charset="0"/>
              <a:cs typeface="Trebuchet MS" panose="020B0603020202020204" charset="0"/>
            </a:endParaRPr>
          </a:p>
        </p:txBody>
      </p:sp>
      <p:pic>
        <p:nvPicPr>
          <p:cNvPr id="10" name="object 10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058800" y="5340196"/>
            <a:ext cx="152400" cy="152399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058800" y="5940271"/>
            <a:ext cx="152400" cy="152399"/>
          </a:xfrm>
          <a:prstGeom prst="rect">
            <a:avLst/>
          </a:prstGeom>
        </p:spPr>
      </p:pic>
      <p:pic>
        <p:nvPicPr>
          <p:cNvPr id="12" name="object 1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058800" y="6540347"/>
            <a:ext cx="152400" cy="152399"/>
          </a:xfrm>
          <a:prstGeom prst="rect">
            <a:avLst/>
          </a:prstGeom>
        </p:spPr>
      </p:pic>
      <p:pic>
        <p:nvPicPr>
          <p:cNvPr id="13" name="object 1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058800" y="7140421"/>
            <a:ext cx="152400" cy="152399"/>
          </a:xfrm>
          <a:prstGeom prst="rect">
            <a:avLst/>
          </a:prstGeom>
        </p:spPr>
      </p:pic>
      <p:pic>
        <p:nvPicPr>
          <p:cNvPr id="14" name="object 1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058800" y="7740496"/>
            <a:ext cx="152400" cy="152399"/>
          </a:xfrm>
          <a:prstGeom prst="rect">
            <a:avLst/>
          </a:prstGeom>
        </p:spPr>
      </p:pic>
      <p:sp>
        <p:nvSpPr>
          <p:cNvPr id="16" name="object 16"/>
          <p:cNvSpPr txBox="1"/>
          <p:nvPr/>
        </p:nvSpPr>
        <p:spPr>
          <a:xfrm>
            <a:off x="8408645" y="5032850"/>
            <a:ext cx="4223385" cy="3041650"/>
          </a:xfrm>
          <a:prstGeom prst="rect">
            <a:avLst/>
          </a:prstGeom>
        </p:spPr>
        <p:txBody>
          <a:bodyPr vert="horz" wrap="square" lIns="0" tIns="9461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45"/>
              </a:spcBef>
            </a:pPr>
            <a:r>
              <a:rPr sz="3400" spc="-250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S</a:t>
            </a:r>
            <a:r>
              <a:rPr sz="3400" spc="110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c</a:t>
            </a:r>
            <a:r>
              <a:rPr sz="3400" spc="-25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i</a:t>
            </a:r>
            <a:r>
              <a:rPr sz="3400" spc="-315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k</a:t>
            </a:r>
            <a:r>
              <a:rPr sz="3400" spc="-25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i</a:t>
            </a:r>
            <a:r>
              <a:rPr sz="3400" spc="45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t</a:t>
            </a:r>
            <a:r>
              <a:rPr sz="3400" spc="-265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-</a:t>
            </a:r>
            <a:r>
              <a:rPr sz="3400" spc="25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L</a:t>
            </a:r>
            <a:r>
              <a:rPr sz="3400" spc="-80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e</a:t>
            </a:r>
            <a:r>
              <a:rPr sz="3400" spc="-155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a</a:t>
            </a:r>
            <a:r>
              <a:rPr sz="3400" spc="-45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rn</a:t>
            </a:r>
            <a:r>
              <a:rPr sz="3400" spc="-365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3400" spc="-440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(</a:t>
            </a:r>
            <a:r>
              <a:rPr sz="3400" spc="-360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1</a:t>
            </a:r>
            <a:r>
              <a:rPr sz="3400" spc="-345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.</a:t>
            </a:r>
            <a:r>
              <a:rPr sz="3400" spc="-305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2</a:t>
            </a:r>
            <a:r>
              <a:rPr sz="3400" spc="-345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.</a:t>
            </a:r>
            <a:r>
              <a:rPr sz="3400" spc="220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0</a:t>
            </a:r>
            <a:r>
              <a:rPr sz="3400" spc="-440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)</a:t>
            </a:r>
            <a:endParaRPr sz="3400" dirty="0">
              <a:latin typeface="Trebuchet MS" panose="020B0603020202020204" charset="0"/>
              <a:cs typeface="Trebuchet MS" panose="020B0603020202020204" charset="0"/>
            </a:endParaRPr>
          </a:p>
          <a:p>
            <a:pPr marL="12700">
              <a:lnSpc>
                <a:spcPct val="100000"/>
              </a:lnSpc>
              <a:spcBef>
                <a:spcPts val="645"/>
              </a:spcBef>
            </a:pPr>
            <a:r>
              <a:rPr sz="3400" spc="200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M</a:t>
            </a:r>
            <a:r>
              <a:rPr sz="3400" spc="-80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e</a:t>
            </a:r>
            <a:r>
              <a:rPr sz="3400" spc="60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d</a:t>
            </a:r>
            <a:r>
              <a:rPr sz="3400" spc="-25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i</a:t>
            </a:r>
            <a:r>
              <a:rPr sz="3400" spc="-155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a</a:t>
            </a:r>
            <a:r>
              <a:rPr sz="3400" spc="-265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-</a:t>
            </a:r>
            <a:r>
              <a:rPr sz="3400" spc="155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P</a:t>
            </a:r>
            <a:r>
              <a:rPr sz="3400" spc="-25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i</a:t>
            </a:r>
            <a:r>
              <a:rPr sz="3400" spc="60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p</a:t>
            </a:r>
            <a:r>
              <a:rPr sz="3400" spc="-75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e</a:t>
            </a:r>
            <a:r>
              <a:rPr sz="3400" spc="-365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3400" spc="-440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(</a:t>
            </a:r>
            <a:r>
              <a:rPr sz="3400" spc="220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0</a:t>
            </a:r>
            <a:r>
              <a:rPr sz="3400" spc="-345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.</a:t>
            </a:r>
            <a:r>
              <a:rPr sz="3400" spc="15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9</a:t>
            </a:r>
            <a:r>
              <a:rPr sz="3400" spc="-345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.</a:t>
            </a:r>
            <a:r>
              <a:rPr sz="3400" spc="220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0</a:t>
            </a:r>
            <a:r>
              <a:rPr sz="3400" spc="-345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.</a:t>
            </a:r>
            <a:r>
              <a:rPr sz="3400" spc="-360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1</a:t>
            </a:r>
            <a:r>
              <a:rPr sz="3400" spc="-440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)</a:t>
            </a:r>
            <a:endParaRPr sz="3400" dirty="0">
              <a:latin typeface="Trebuchet MS" panose="020B0603020202020204" charset="0"/>
              <a:cs typeface="Trebuchet MS" panose="020B0603020202020204" charset="0"/>
            </a:endParaRPr>
          </a:p>
          <a:p>
            <a:pPr marL="12700">
              <a:lnSpc>
                <a:spcPct val="100000"/>
              </a:lnSpc>
              <a:spcBef>
                <a:spcPts val="645"/>
              </a:spcBef>
            </a:pPr>
            <a:r>
              <a:rPr sz="3400" spc="-20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O</a:t>
            </a:r>
            <a:r>
              <a:rPr sz="3400" spc="60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p</a:t>
            </a:r>
            <a:r>
              <a:rPr sz="3400" spc="-80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e</a:t>
            </a:r>
            <a:r>
              <a:rPr sz="3400" spc="-50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n</a:t>
            </a:r>
            <a:r>
              <a:rPr sz="3400" spc="-265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-</a:t>
            </a:r>
            <a:r>
              <a:rPr sz="3400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C</a:t>
            </a:r>
            <a:r>
              <a:rPr sz="3400" spc="-60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V</a:t>
            </a:r>
            <a:r>
              <a:rPr sz="3400" spc="-365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3400" spc="-440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(</a:t>
            </a:r>
            <a:r>
              <a:rPr sz="3400" spc="-110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4</a:t>
            </a:r>
            <a:r>
              <a:rPr sz="3400" spc="-345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.</a:t>
            </a:r>
            <a:r>
              <a:rPr sz="3400" spc="-490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7</a:t>
            </a:r>
            <a:r>
              <a:rPr sz="3400" spc="-440" dirty="0" smtClean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)</a:t>
            </a:r>
            <a:endParaRPr lang="en-IN" sz="3400" dirty="0">
              <a:latin typeface="Trebuchet MS" panose="020B0603020202020204" charset="0"/>
              <a:cs typeface="Trebuchet MS" panose="020B0603020202020204" charset="0"/>
            </a:endParaRPr>
          </a:p>
          <a:p>
            <a:pPr marL="12700">
              <a:lnSpc>
                <a:spcPct val="100000"/>
              </a:lnSpc>
              <a:spcBef>
                <a:spcPts val="645"/>
              </a:spcBef>
            </a:pPr>
            <a:r>
              <a:rPr sz="3400" spc="-65" dirty="0" smtClean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V</a:t>
            </a:r>
            <a:r>
              <a:rPr sz="3400" spc="-250" dirty="0" smtClean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S</a:t>
            </a:r>
            <a:r>
              <a:rPr sz="3400" spc="-265" dirty="0" smtClean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-</a:t>
            </a:r>
            <a:r>
              <a:rPr sz="3400" dirty="0" smtClean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C</a:t>
            </a:r>
            <a:r>
              <a:rPr sz="3400" spc="-20" dirty="0" smtClean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O</a:t>
            </a:r>
            <a:r>
              <a:rPr sz="3400" spc="-45" dirty="0" smtClean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D</a:t>
            </a:r>
            <a:r>
              <a:rPr sz="3400" spc="-100" dirty="0" smtClean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E</a:t>
            </a:r>
            <a:endParaRPr sz="3400" dirty="0">
              <a:latin typeface="Trebuchet MS" panose="020B0603020202020204" charset="0"/>
              <a:cs typeface="Trebuchet MS" panose="020B0603020202020204" charset="0"/>
            </a:endParaRPr>
          </a:p>
          <a:p>
            <a:pPr marL="12700">
              <a:lnSpc>
                <a:spcPct val="100000"/>
              </a:lnSpc>
              <a:spcBef>
                <a:spcPts val="645"/>
              </a:spcBef>
            </a:pPr>
            <a:r>
              <a:rPr sz="3400" spc="-105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E</a:t>
            </a:r>
            <a:r>
              <a:rPr sz="3400" spc="-315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x</a:t>
            </a:r>
            <a:r>
              <a:rPr sz="3400" spc="45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t</a:t>
            </a:r>
            <a:r>
              <a:rPr sz="3400" spc="-80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e</a:t>
            </a:r>
            <a:r>
              <a:rPr sz="3400" spc="-45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r</a:t>
            </a:r>
            <a:r>
              <a:rPr sz="3400" spc="-50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n</a:t>
            </a:r>
            <a:r>
              <a:rPr sz="3400" spc="-155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a</a:t>
            </a:r>
            <a:r>
              <a:rPr sz="3400" spc="60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l</a:t>
            </a:r>
            <a:r>
              <a:rPr sz="3400" spc="-365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3400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C</a:t>
            </a:r>
            <a:r>
              <a:rPr sz="3400" spc="-155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a</a:t>
            </a:r>
            <a:r>
              <a:rPr sz="3400" spc="-195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m</a:t>
            </a:r>
            <a:r>
              <a:rPr sz="3400" spc="-80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e</a:t>
            </a:r>
            <a:r>
              <a:rPr sz="3400" spc="-45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r</a:t>
            </a:r>
            <a:r>
              <a:rPr sz="3400" spc="-150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a</a:t>
            </a:r>
            <a:endParaRPr sz="3400" dirty="0">
              <a:latin typeface="Trebuchet MS" panose="020B0603020202020204" charset="0"/>
              <a:cs typeface="Trebuchet MS" panose="020B0603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0" y="0"/>
            <a:ext cx="18287998" cy="10286999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016000" y="3920978"/>
            <a:ext cx="5779135" cy="2225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8630"/>
              </a:lnSpc>
              <a:spcBef>
                <a:spcPts val="100"/>
              </a:spcBef>
            </a:pPr>
            <a:r>
              <a:rPr lang="en-IN" sz="4800" b="1" spc="55" dirty="0" smtClean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Hardware</a:t>
            </a:r>
            <a:endParaRPr lang="en-IN" sz="4800" dirty="0" smtClean="0">
              <a:latin typeface="Trebuchet MS" panose="020B0603020202020204" charset="0"/>
              <a:cs typeface="Trebuchet MS" panose="020B0603020202020204" charset="0"/>
            </a:endParaRPr>
          </a:p>
          <a:p>
            <a:pPr marL="12700">
              <a:lnSpc>
                <a:spcPts val="8630"/>
              </a:lnSpc>
            </a:pPr>
            <a:r>
              <a:rPr sz="4800" b="1" spc="25" dirty="0" smtClean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Requirements</a:t>
            </a:r>
            <a:endParaRPr sz="4800" dirty="0">
              <a:latin typeface="Trebuchet MS" panose="020B0603020202020204" charset="0"/>
              <a:cs typeface="Trebuchet MS" panose="020B0603020202020204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190902" y="2630664"/>
            <a:ext cx="11081385" cy="4279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700" spc="60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HARDWARE</a:t>
            </a:r>
            <a:r>
              <a:rPr sz="2700" spc="-190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65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SPECIFICATIONS</a:t>
            </a:r>
            <a:r>
              <a:rPr sz="2700" spc="-190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55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FOR</a:t>
            </a:r>
            <a:r>
              <a:rPr sz="2700" spc="-190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85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SIGN</a:t>
            </a:r>
            <a:r>
              <a:rPr sz="2700" spc="-190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50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LANGUAGE</a:t>
            </a:r>
            <a:r>
              <a:rPr sz="2700" spc="-190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20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RECOGNITION:</a:t>
            </a:r>
            <a:endParaRPr sz="2700" dirty="0">
              <a:latin typeface="Trebuchet MS" panose="020B0603020202020204" charset="0"/>
              <a:cs typeface="Trebuchet MS" panose="020B0603020202020204" charset="0"/>
            </a:endParaRPr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6906216" y="3920978"/>
            <a:ext cx="9650755" cy="2615565"/>
          </a:xfrm>
        </p:spPr>
        <p:txBody>
          <a:bodyPr/>
          <a:lstStyle/>
          <a:p>
            <a:r>
              <a:rPr lang="en-IN" dirty="0" smtClean="0">
                <a:latin typeface="Trebuchet MS" panose="020B0603020202020204" charset="0"/>
                <a:cs typeface="Trebuchet MS" panose="020B0603020202020204" charset="0"/>
              </a:rPr>
              <a:t>Processor- i3,i5,i7</a:t>
            </a:r>
            <a:br>
              <a:rPr lang="en-IN" dirty="0" smtClean="0">
                <a:latin typeface="Trebuchet MS" panose="020B0603020202020204" charset="0"/>
                <a:cs typeface="Trebuchet MS" panose="020B0603020202020204" charset="0"/>
              </a:rPr>
            </a:br>
            <a:r>
              <a:rPr lang="en-IN" dirty="0" smtClean="0">
                <a:latin typeface="Trebuchet MS" panose="020B0603020202020204" charset="0"/>
                <a:cs typeface="Trebuchet MS" panose="020B0603020202020204" charset="0"/>
              </a:rPr>
              <a:t>Speed-4.60 </a:t>
            </a:r>
            <a:r>
              <a:rPr lang="en-IN" dirty="0" smtClean="0">
                <a:latin typeface="Trebuchet MS" panose="020B0603020202020204" charset="0"/>
                <a:cs typeface="Trebuchet MS" panose="020B0603020202020204" charset="0"/>
              </a:rPr>
              <a:t>Ghz </a:t>
            </a:r>
            <a:br>
              <a:rPr lang="en-IN" dirty="0" smtClean="0">
                <a:latin typeface="Trebuchet MS" panose="020B0603020202020204" charset="0"/>
                <a:cs typeface="Trebuchet MS" panose="020B0603020202020204" charset="0"/>
              </a:rPr>
            </a:br>
            <a:r>
              <a:rPr lang="en-IN" dirty="0" smtClean="0">
                <a:latin typeface="Trebuchet MS" panose="020B0603020202020204" charset="0"/>
                <a:cs typeface="Trebuchet MS" panose="020B0603020202020204" charset="0"/>
              </a:rPr>
              <a:t>Ram-8gb,16gb </a:t>
            </a:r>
            <a:br>
              <a:rPr lang="en-IN" dirty="0" smtClean="0">
                <a:latin typeface="Trebuchet MS" panose="020B0603020202020204" charset="0"/>
                <a:cs typeface="Trebuchet MS" panose="020B0603020202020204" charset="0"/>
              </a:rPr>
            </a:br>
            <a:r>
              <a:rPr lang="en-IN" dirty="0" smtClean="0">
                <a:latin typeface="Trebuchet MS" panose="020B0603020202020204" charset="0"/>
                <a:cs typeface="Trebuchet MS" panose="020B0603020202020204" charset="0"/>
              </a:rPr>
              <a:t>Hard Disk-256 Gb (SSD Recommended) </a:t>
            </a:r>
            <a:br>
              <a:rPr lang="en-IN" dirty="0" smtClean="0">
                <a:latin typeface="Trebuchet MS" panose="020B0603020202020204" charset="0"/>
                <a:cs typeface="Trebuchet MS" panose="020B0603020202020204" charset="0"/>
              </a:rPr>
            </a:br>
            <a:r>
              <a:rPr lang="en-IN" dirty="0" smtClean="0">
                <a:latin typeface="Trebuchet MS" panose="020B0603020202020204" charset="0"/>
                <a:cs typeface="Trebuchet MS" panose="020B0603020202020204" charset="0"/>
              </a:rPr>
              <a:t>Graphic Card-2 Gb (Minimum) </a:t>
            </a:r>
            <a:endParaRPr lang="en-IN" dirty="0">
              <a:latin typeface="Trebuchet MS" panose="020B0603020202020204" charset="0"/>
              <a:cs typeface="Trebuchet MS" panose="020B0603020202020204" charset="0"/>
            </a:endParaRPr>
          </a:p>
        </p:txBody>
      </p:sp>
      <p:pic>
        <p:nvPicPr>
          <p:cNvPr id="14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642735" y="4124665"/>
            <a:ext cx="152400" cy="152399"/>
          </a:xfrm>
          <a:prstGeom prst="rect">
            <a:avLst/>
          </a:prstGeom>
        </p:spPr>
      </p:pic>
      <p:pic>
        <p:nvPicPr>
          <p:cNvPr id="15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642735" y="4610100"/>
            <a:ext cx="152400" cy="152399"/>
          </a:xfrm>
          <a:prstGeom prst="rect">
            <a:avLst/>
          </a:prstGeom>
        </p:spPr>
      </p:pic>
      <p:pic>
        <p:nvPicPr>
          <p:cNvPr id="1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642735" y="5143499"/>
            <a:ext cx="152400" cy="152399"/>
          </a:xfrm>
          <a:prstGeom prst="rect">
            <a:avLst/>
          </a:prstGeom>
        </p:spPr>
      </p:pic>
      <p:pic>
        <p:nvPicPr>
          <p:cNvPr id="17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642735" y="5676900"/>
            <a:ext cx="152400" cy="152399"/>
          </a:xfrm>
          <a:prstGeom prst="rect">
            <a:avLst/>
          </a:prstGeom>
        </p:spPr>
      </p:pic>
      <p:pic>
        <p:nvPicPr>
          <p:cNvPr id="18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642735" y="6146653"/>
            <a:ext cx="152400" cy="15239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0" y="0"/>
            <a:ext cx="18287999" cy="10286998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016000" y="949325"/>
            <a:ext cx="5701665" cy="5048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-5" dirty="0">
                <a:latin typeface="Trebuchet MS" panose="020B0603020202020204" charset="0"/>
                <a:cs typeface="Trebuchet MS" panose="020B0603020202020204" charset="0"/>
              </a:rPr>
              <a:t>CONCLUSION</a:t>
            </a:r>
            <a:endParaRPr sz="3200" dirty="0">
              <a:latin typeface="Trebuchet MS" panose="020B0603020202020204" charset="0"/>
              <a:cs typeface="Trebuchet MS" panose="020B0603020202020204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016000" y="2250704"/>
            <a:ext cx="12892405" cy="55810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16000"/>
              </a:lnSpc>
              <a:spcBef>
                <a:spcPts val="100"/>
              </a:spcBef>
            </a:pPr>
            <a:r>
              <a:rPr sz="2400" spc="-4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In</a:t>
            </a:r>
            <a:r>
              <a:rPr sz="2400" spc="-4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conclusion, </a:t>
            </a:r>
            <a:r>
              <a:rPr sz="2400" spc="-3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sign</a:t>
            </a:r>
            <a:r>
              <a:rPr sz="2400" spc="61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language 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recognition </a:t>
            </a:r>
            <a:r>
              <a:rPr sz="24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systems have </a:t>
            </a:r>
            <a:r>
              <a:rPr sz="2400" spc="-1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emerged 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as </a:t>
            </a:r>
            <a:r>
              <a:rPr sz="24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powerful </a:t>
            </a:r>
            <a:r>
              <a:rPr sz="24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tools </a:t>
            </a:r>
            <a:r>
              <a:rPr sz="24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4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in</a:t>
            </a:r>
            <a:r>
              <a:rPr sz="2400" spc="-3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facilitating</a:t>
            </a:r>
            <a:r>
              <a:rPr sz="24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communication</a:t>
            </a:r>
            <a:r>
              <a:rPr sz="24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and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breaking</a:t>
            </a:r>
            <a:r>
              <a:rPr sz="24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barriers</a:t>
            </a:r>
            <a:r>
              <a:rPr sz="24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for</a:t>
            </a:r>
            <a:r>
              <a:rPr sz="2400" spc="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the</a:t>
            </a:r>
            <a:r>
              <a:rPr sz="24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deaf</a:t>
            </a:r>
            <a:r>
              <a:rPr sz="2400" spc="1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and</a:t>
            </a:r>
            <a:r>
              <a:rPr sz="2400" spc="6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13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hard-of- </a:t>
            </a:r>
            <a:r>
              <a:rPr sz="2400" spc="-1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hearing community. </a:t>
            </a:r>
            <a:r>
              <a:rPr sz="2400" spc="-3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It </a:t>
            </a:r>
            <a:r>
              <a:rPr sz="24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is 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important </a:t>
            </a:r>
            <a:r>
              <a:rPr sz="24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to </a:t>
            </a:r>
            <a:r>
              <a:rPr sz="24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continue </a:t>
            </a:r>
            <a:r>
              <a:rPr sz="24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research </a:t>
            </a:r>
            <a:r>
              <a:rPr sz="24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and </a:t>
            </a:r>
            <a:r>
              <a:rPr sz="24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development </a:t>
            </a:r>
            <a:r>
              <a:rPr sz="2400" spc="-4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in </a:t>
            </a:r>
            <a:r>
              <a:rPr sz="2400" spc="-3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sign </a:t>
            </a:r>
            <a:r>
              <a:rPr sz="24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language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recognition,</a:t>
            </a:r>
            <a:r>
              <a:rPr sz="24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focusing</a:t>
            </a:r>
            <a:r>
              <a:rPr sz="24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on</a:t>
            </a:r>
            <a:r>
              <a:rPr sz="24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improving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accuracy,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expanding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the</a:t>
            </a:r>
            <a:r>
              <a:rPr sz="24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gesture </a:t>
            </a:r>
            <a:r>
              <a:rPr sz="24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3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vocabulary, </a:t>
            </a:r>
            <a:r>
              <a:rPr sz="24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and 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addressing the challenges </a:t>
            </a:r>
            <a:r>
              <a:rPr sz="2400" spc="-1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posed </a:t>
            </a:r>
            <a:r>
              <a:rPr sz="2400" spc="-5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by </a:t>
            </a:r>
            <a:r>
              <a:rPr sz="24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variations </a:t>
            </a:r>
            <a:r>
              <a:rPr sz="2400" spc="-4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in </a:t>
            </a:r>
            <a:r>
              <a:rPr sz="2400" spc="-3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individual signing </a:t>
            </a:r>
            <a:r>
              <a:rPr sz="24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3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styles </a:t>
            </a:r>
            <a:r>
              <a:rPr sz="24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and 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regional </a:t>
            </a:r>
            <a:r>
              <a:rPr sz="24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dialects. Furthermore, </a:t>
            </a:r>
            <a:r>
              <a:rPr sz="24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efforts </a:t>
            </a:r>
            <a:r>
              <a:rPr sz="24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should </a:t>
            </a:r>
            <a:r>
              <a:rPr sz="24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be made </a:t>
            </a:r>
            <a:r>
              <a:rPr sz="24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to 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enhance the </a:t>
            </a:r>
            <a:r>
              <a:rPr sz="24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accessibility and </a:t>
            </a:r>
            <a:r>
              <a:rPr sz="2400" spc="-4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usability </a:t>
            </a:r>
            <a:r>
              <a:rPr sz="2400" spc="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of </a:t>
            </a:r>
            <a:r>
              <a:rPr sz="2400" spc="-3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sign </a:t>
            </a:r>
            <a:r>
              <a:rPr sz="24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language 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recognition systems, </a:t>
            </a:r>
            <a:r>
              <a:rPr sz="2400" spc="-3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ensuring </a:t>
            </a:r>
            <a:r>
              <a:rPr sz="2400" spc="-4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they </a:t>
            </a:r>
            <a:r>
              <a:rPr sz="24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are </a:t>
            </a:r>
            <a:r>
              <a:rPr sz="2400" spc="-1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6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user-friendly,</a:t>
            </a:r>
            <a:r>
              <a:rPr sz="2400" spc="-5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adaptable,</a:t>
            </a:r>
            <a:r>
              <a:rPr sz="24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and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customizable</a:t>
            </a:r>
            <a:r>
              <a:rPr sz="24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to</a:t>
            </a:r>
            <a:r>
              <a:rPr sz="2400" spc="-1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3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individual</a:t>
            </a:r>
            <a:r>
              <a:rPr sz="24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needs.Sign</a:t>
            </a:r>
            <a:r>
              <a:rPr sz="24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language 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recognition </a:t>
            </a:r>
            <a:r>
              <a:rPr sz="24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systems have 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the potential </a:t>
            </a:r>
            <a:r>
              <a:rPr sz="24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to </a:t>
            </a:r>
            <a:r>
              <a:rPr sz="2400" spc="-1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empower 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the </a:t>
            </a:r>
            <a:r>
              <a:rPr sz="2400" spc="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deaf </a:t>
            </a:r>
            <a:r>
              <a:rPr sz="24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and </a:t>
            </a:r>
            <a:r>
              <a:rPr sz="2400" spc="-8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hard-of-hearing </a:t>
            </a:r>
            <a:r>
              <a:rPr sz="2400" spc="-8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community,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allowing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for</a:t>
            </a:r>
            <a:r>
              <a:rPr sz="2400" spc="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more</a:t>
            </a:r>
            <a:r>
              <a:rPr sz="24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seamless</a:t>
            </a:r>
            <a:r>
              <a:rPr sz="2400" spc="-1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interaction</a:t>
            </a:r>
            <a:r>
              <a:rPr sz="24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and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integration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3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with</a:t>
            </a:r>
            <a:r>
              <a:rPr sz="2400" spc="61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the </a:t>
            </a:r>
            <a:r>
              <a:rPr sz="24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broader 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society. </a:t>
            </a:r>
            <a:r>
              <a:rPr sz="2400" spc="-6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By </a:t>
            </a:r>
            <a:r>
              <a:rPr sz="24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enabling 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automatic </a:t>
            </a:r>
            <a:r>
              <a:rPr sz="24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translation </a:t>
            </a:r>
            <a:r>
              <a:rPr sz="2400" spc="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of </a:t>
            </a:r>
            <a:r>
              <a:rPr sz="2400" spc="-3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sign </a:t>
            </a:r>
            <a:r>
              <a:rPr sz="24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language into </a:t>
            </a:r>
            <a:r>
              <a:rPr sz="24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spoken or </a:t>
            </a:r>
            <a:r>
              <a:rPr sz="24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written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language,</a:t>
            </a:r>
            <a:r>
              <a:rPr sz="24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these</a:t>
            </a:r>
            <a:r>
              <a:rPr sz="24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systems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promote</a:t>
            </a:r>
            <a:r>
              <a:rPr sz="2400" spc="-1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effective</a:t>
            </a:r>
            <a:r>
              <a:rPr sz="2400" spc="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communication</a:t>
            </a:r>
            <a:r>
              <a:rPr sz="24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and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1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foster </a:t>
            </a:r>
            <a:r>
              <a:rPr sz="24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inclusion.With</a:t>
            </a:r>
            <a:r>
              <a:rPr sz="24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further</a:t>
            </a:r>
            <a:r>
              <a:rPr sz="24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advancements</a:t>
            </a:r>
            <a:r>
              <a:rPr sz="24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and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integration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into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3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various</a:t>
            </a:r>
            <a:r>
              <a:rPr sz="24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technological </a:t>
            </a:r>
            <a:r>
              <a:rPr sz="24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platforms,</a:t>
            </a:r>
            <a:r>
              <a:rPr sz="2400" spc="-1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these</a:t>
            </a:r>
            <a:r>
              <a:rPr sz="24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systems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have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the</a:t>
            </a:r>
            <a:r>
              <a:rPr sz="24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potential</a:t>
            </a:r>
            <a:r>
              <a:rPr sz="24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to</a:t>
            </a:r>
            <a:r>
              <a:rPr sz="2400" spc="-1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create</a:t>
            </a:r>
            <a:r>
              <a:rPr sz="2400" spc="-1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</a:t>
            </a:r>
            <a:r>
              <a:rPr sz="24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more</a:t>
            </a:r>
            <a:r>
              <a:rPr sz="24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inclusive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and 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accessible</a:t>
            </a:r>
            <a:r>
              <a:rPr sz="2400" spc="-1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society</a:t>
            </a:r>
            <a:r>
              <a:rPr sz="24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for</a:t>
            </a:r>
            <a:r>
              <a:rPr sz="24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all.</a:t>
            </a:r>
            <a:endParaRPr sz="2400" dirty="0">
              <a:latin typeface="Trebuchet MS" panose="020B0603020202020204" charset="0"/>
              <a:cs typeface="Trebuchet MS" panose="020B0603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0" y="1"/>
            <a:ext cx="18287999" cy="10286998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016000" y="991230"/>
            <a:ext cx="11076940" cy="11201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200" b="1" spc="-60" dirty="0">
                <a:latin typeface="Trebuchet MS" panose="020B0603020202020204" charset="0"/>
                <a:cs typeface="Trebuchet MS" panose="020B0603020202020204" charset="0"/>
              </a:rPr>
              <a:t>FUTURE</a:t>
            </a:r>
            <a:r>
              <a:rPr sz="7200" b="1" spc="-415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7200" b="1" spc="70" dirty="0">
                <a:latin typeface="Trebuchet MS" panose="020B0603020202020204" charset="0"/>
                <a:cs typeface="Trebuchet MS" panose="020B0603020202020204" charset="0"/>
              </a:rPr>
              <a:t>ENHANCEMENT</a:t>
            </a:r>
            <a:endParaRPr sz="7200" dirty="0">
              <a:latin typeface="Trebuchet MS" panose="020B0603020202020204" charset="0"/>
              <a:cs typeface="Trebuchet MS" panose="020B0603020202020204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016000" y="2402698"/>
            <a:ext cx="15092044" cy="67671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7620" algn="just">
              <a:lnSpc>
                <a:spcPct val="116000"/>
              </a:lnSpc>
              <a:spcBef>
                <a:spcPts val="100"/>
              </a:spcBef>
            </a:pPr>
            <a:r>
              <a:rPr sz="2700" b="1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Gesture</a:t>
            </a:r>
            <a:r>
              <a:rPr sz="2700" b="1" spc="-4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b="1" spc="-1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Vocabulary</a:t>
            </a:r>
            <a:r>
              <a:rPr sz="2700" b="1" spc="-4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b="1" spc="-5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Expansion</a:t>
            </a:r>
            <a:r>
              <a:rPr sz="2700" spc="-5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:</a:t>
            </a:r>
            <a:r>
              <a:rPr sz="2700" spc="-7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Sign</a:t>
            </a:r>
            <a:r>
              <a:rPr sz="2700" spc="-7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-4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language</a:t>
            </a:r>
            <a:r>
              <a:rPr sz="2700" spc="-7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1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encompasses</a:t>
            </a:r>
            <a:r>
              <a:rPr sz="2700" spc="-7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1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</a:t>
            </a:r>
            <a:r>
              <a:rPr sz="2700" spc="-7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5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vast</a:t>
            </a:r>
            <a:r>
              <a:rPr sz="2700" spc="-7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4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vocabulary</a:t>
            </a:r>
            <a:r>
              <a:rPr sz="2700" spc="-7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of</a:t>
            </a:r>
            <a:r>
              <a:rPr sz="2700" spc="-7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gestures, </a:t>
            </a:r>
            <a:r>
              <a:rPr sz="2700" spc="-844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and</a:t>
            </a:r>
            <a:r>
              <a:rPr sz="2700" spc="-18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3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current</a:t>
            </a:r>
            <a:r>
              <a:rPr sz="2700" spc="-18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-7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sign</a:t>
            </a:r>
            <a:r>
              <a:rPr sz="2700" spc="-18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-4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language</a:t>
            </a:r>
            <a:r>
              <a:rPr sz="2700" spc="-18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recognition</a:t>
            </a:r>
            <a:r>
              <a:rPr sz="2700" spc="-18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systems</a:t>
            </a:r>
            <a:r>
              <a:rPr sz="2700" spc="-18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5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typically</a:t>
            </a:r>
            <a:r>
              <a:rPr sz="2700" spc="-18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focus</a:t>
            </a:r>
            <a:r>
              <a:rPr sz="2700" spc="-18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on</a:t>
            </a:r>
            <a:r>
              <a:rPr sz="2700" spc="-18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1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</a:t>
            </a:r>
            <a:r>
              <a:rPr sz="2700" spc="-18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limited</a:t>
            </a:r>
            <a:r>
              <a:rPr sz="2700" spc="-18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3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set</a:t>
            </a:r>
            <a:r>
              <a:rPr sz="2700" spc="-18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of</a:t>
            </a:r>
            <a:r>
              <a:rPr sz="2700" spc="-18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commonly </a:t>
            </a:r>
            <a:r>
              <a:rPr sz="2700" spc="-84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used </a:t>
            </a:r>
            <a:r>
              <a:rPr sz="2700" spc="-8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signs. </a:t>
            </a:r>
            <a:r>
              <a:rPr sz="2700" spc="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Future efforts </a:t>
            </a:r>
            <a:r>
              <a:rPr sz="2700" spc="4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can </a:t>
            </a:r>
            <a:r>
              <a:rPr sz="27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aim </a:t>
            </a:r>
            <a:r>
              <a:rPr sz="2700" spc="5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to </a:t>
            </a:r>
            <a:r>
              <a:rPr sz="27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expand </a:t>
            </a:r>
            <a:r>
              <a:rPr sz="2700" spc="4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the </a:t>
            </a:r>
            <a:r>
              <a:rPr sz="2700" spc="-1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gesture </a:t>
            </a:r>
            <a:r>
              <a:rPr sz="2700" spc="4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vocabulary </a:t>
            </a:r>
            <a:r>
              <a:rPr sz="2700" spc="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supported </a:t>
            </a:r>
            <a:r>
              <a:rPr sz="2700" spc="7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by </a:t>
            </a:r>
            <a:r>
              <a:rPr sz="2700" spc="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these </a:t>
            </a:r>
            <a:r>
              <a:rPr sz="2700" spc="3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-1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systems,enabling</a:t>
            </a:r>
            <a:r>
              <a:rPr sz="2700" spc="-19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recognition</a:t>
            </a:r>
            <a:r>
              <a:rPr sz="2700" spc="-19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of</a:t>
            </a:r>
            <a:r>
              <a:rPr sz="2700" spc="-19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1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</a:t>
            </a:r>
            <a:r>
              <a:rPr sz="2700" spc="-19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broader</a:t>
            </a:r>
            <a:r>
              <a:rPr sz="2700" spc="-19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range</a:t>
            </a:r>
            <a:r>
              <a:rPr sz="2700" spc="-19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of</a:t>
            </a:r>
            <a:r>
              <a:rPr sz="2700" spc="-19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-7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sign</a:t>
            </a:r>
            <a:r>
              <a:rPr sz="2700" spc="-19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-4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language</a:t>
            </a:r>
            <a:r>
              <a:rPr sz="2700" spc="-19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gestures.</a:t>
            </a:r>
            <a:endParaRPr sz="2700" spc="-25" dirty="0">
              <a:solidFill>
                <a:srgbClr val="090909"/>
              </a:solidFill>
              <a:latin typeface="Trebuchet MS" panose="020B0603020202020204" charset="0"/>
              <a:cs typeface="Trebuchet MS" panose="020B0603020202020204" charset="0"/>
            </a:endParaRPr>
          </a:p>
          <a:p>
            <a:pPr marL="12700" marR="7620" algn="just">
              <a:lnSpc>
                <a:spcPct val="116000"/>
              </a:lnSpc>
              <a:spcBef>
                <a:spcPts val="100"/>
              </a:spcBef>
            </a:pPr>
            <a:endParaRPr sz="2700" dirty="0">
              <a:latin typeface="Trebuchet MS" panose="020B0603020202020204" charset="0"/>
              <a:cs typeface="Trebuchet MS" panose="020B0603020202020204" charset="0"/>
            </a:endParaRPr>
          </a:p>
          <a:p>
            <a:pPr marL="12700" marR="5080" algn="just">
              <a:lnSpc>
                <a:spcPct val="116000"/>
              </a:lnSpc>
            </a:pPr>
            <a:r>
              <a:rPr sz="2700" b="1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Multimodel </a:t>
            </a:r>
            <a:r>
              <a:rPr sz="2700" b="1" spc="-8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Integration</a:t>
            </a:r>
            <a:r>
              <a:rPr sz="2700" spc="-8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: </a:t>
            </a:r>
            <a:r>
              <a:rPr sz="2700" spc="-3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Combining </a:t>
            </a:r>
            <a:r>
              <a:rPr sz="2700" spc="-7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sign </a:t>
            </a:r>
            <a:r>
              <a:rPr sz="2700" spc="-4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language </a:t>
            </a:r>
            <a:r>
              <a:rPr sz="27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recognition </a:t>
            </a:r>
            <a:r>
              <a:rPr sz="2700" spc="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with </a:t>
            </a:r>
            <a:r>
              <a:rPr sz="2700" spc="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other </a:t>
            </a:r>
            <a:r>
              <a:rPr sz="27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modalities, </a:t>
            </a:r>
            <a:r>
              <a:rPr sz="2700" spc="1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such </a:t>
            </a:r>
            <a:r>
              <a:rPr sz="2700" spc="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-1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as</a:t>
            </a:r>
            <a:r>
              <a:rPr sz="2700" spc="-9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3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speech</a:t>
            </a:r>
            <a:r>
              <a:rPr sz="2700" spc="-9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recognition</a:t>
            </a:r>
            <a:r>
              <a:rPr sz="2700" spc="-9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1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or</a:t>
            </a:r>
            <a:r>
              <a:rPr sz="2700" spc="-9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facial</a:t>
            </a:r>
            <a:r>
              <a:rPr sz="2700" spc="-9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expression</a:t>
            </a:r>
            <a:r>
              <a:rPr sz="2700" spc="-9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analysis,</a:t>
            </a:r>
            <a:r>
              <a:rPr sz="2700" spc="-9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4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can</a:t>
            </a:r>
            <a:r>
              <a:rPr sz="2700" spc="-9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enhance</a:t>
            </a:r>
            <a:r>
              <a:rPr sz="2700" spc="-9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4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the</a:t>
            </a:r>
            <a:r>
              <a:rPr sz="2700" spc="-9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3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overall</a:t>
            </a:r>
            <a:r>
              <a:rPr sz="2700" spc="-9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understanding </a:t>
            </a:r>
            <a:r>
              <a:rPr sz="2700" spc="-84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and </a:t>
            </a:r>
            <a:r>
              <a:rPr sz="2700" spc="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interpretation of </a:t>
            </a:r>
            <a:r>
              <a:rPr sz="2700" spc="-7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sign </a:t>
            </a:r>
            <a:r>
              <a:rPr sz="2700" spc="-5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language. </a:t>
            </a:r>
            <a:r>
              <a:rPr sz="2700" spc="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Future </a:t>
            </a:r>
            <a:r>
              <a:rPr sz="2700" spc="-4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work </a:t>
            </a:r>
            <a:r>
              <a:rPr sz="2700" spc="4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can </a:t>
            </a:r>
            <a:r>
              <a:rPr sz="27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explore </a:t>
            </a:r>
            <a:r>
              <a:rPr sz="27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multimodal </a:t>
            </a:r>
            <a:r>
              <a:rPr sz="2700" spc="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approaches </a:t>
            </a:r>
            <a:r>
              <a:rPr sz="2700" spc="5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that </a:t>
            </a:r>
            <a:r>
              <a:rPr sz="2700" spc="-84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integrate</a:t>
            </a:r>
            <a:r>
              <a:rPr sz="2700" spc="1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multiple</a:t>
            </a:r>
            <a:r>
              <a:rPr sz="2700" spc="1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sources</a:t>
            </a:r>
            <a:r>
              <a:rPr sz="2700" spc="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of</a:t>
            </a:r>
            <a:r>
              <a:rPr sz="2700" spc="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information</a:t>
            </a:r>
            <a:r>
              <a:rPr sz="2700" spc="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5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to</a:t>
            </a:r>
            <a:r>
              <a:rPr sz="2700" spc="5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improve</a:t>
            </a:r>
            <a:r>
              <a:rPr sz="2700" spc="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4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the</a:t>
            </a:r>
            <a:r>
              <a:rPr sz="2700" spc="5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6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accuracy</a:t>
            </a:r>
            <a:r>
              <a:rPr sz="2700" spc="6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and</a:t>
            </a:r>
            <a:r>
              <a:rPr sz="2700" spc="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contextual </a:t>
            </a:r>
            <a:r>
              <a:rPr sz="2700" spc="1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understanding</a:t>
            </a:r>
            <a:r>
              <a:rPr sz="2700" spc="-2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of</a:t>
            </a:r>
            <a:r>
              <a:rPr sz="2700" spc="-19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-7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sign</a:t>
            </a:r>
            <a:r>
              <a:rPr sz="2700" spc="-19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-4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language</a:t>
            </a:r>
            <a:r>
              <a:rPr sz="2700" spc="-19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gestures.</a:t>
            </a:r>
            <a:endParaRPr sz="2700" spc="-25" dirty="0">
              <a:solidFill>
                <a:srgbClr val="090909"/>
              </a:solidFill>
              <a:latin typeface="Trebuchet MS" panose="020B0603020202020204" charset="0"/>
              <a:cs typeface="Trebuchet MS" panose="020B0603020202020204" charset="0"/>
            </a:endParaRPr>
          </a:p>
          <a:p>
            <a:pPr marL="12700" marR="5080" algn="just">
              <a:lnSpc>
                <a:spcPct val="116000"/>
              </a:lnSpc>
            </a:pPr>
            <a:endParaRPr sz="2700" dirty="0">
              <a:latin typeface="Trebuchet MS" panose="020B0603020202020204" charset="0"/>
              <a:cs typeface="Trebuchet MS" panose="020B0603020202020204" charset="0"/>
            </a:endParaRPr>
          </a:p>
          <a:p>
            <a:pPr marL="12700" marR="5715" algn="just">
              <a:lnSpc>
                <a:spcPct val="116000"/>
              </a:lnSpc>
            </a:pPr>
            <a:r>
              <a:rPr sz="2700" b="1" spc="-8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Human-AI</a:t>
            </a:r>
            <a:r>
              <a:rPr sz="2700" b="1" spc="-8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b="1" spc="-6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Interaction</a:t>
            </a:r>
            <a:r>
              <a:rPr sz="2700" spc="-6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:</a:t>
            </a:r>
            <a:r>
              <a:rPr sz="2700" spc="-5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Future</a:t>
            </a:r>
            <a:r>
              <a:rPr sz="2700" spc="3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research</a:t>
            </a:r>
            <a:r>
              <a:rPr sz="2700" spc="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4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can </a:t>
            </a:r>
            <a:r>
              <a:rPr sz="27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explore</a:t>
            </a:r>
            <a:r>
              <a:rPr sz="27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4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the </a:t>
            </a:r>
            <a:r>
              <a:rPr sz="27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integration</a:t>
            </a:r>
            <a:r>
              <a:rPr sz="27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of</a:t>
            </a:r>
            <a:r>
              <a:rPr sz="2700" spc="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-7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sign</a:t>
            </a:r>
            <a:r>
              <a:rPr sz="2700" spc="-7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-4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language </a:t>
            </a:r>
            <a:r>
              <a:rPr sz="2700" spc="-4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recognition </a:t>
            </a:r>
            <a:r>
              <a:rPr sz="2700" spc="1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into </a:t>
            </a:r>
            <a:r>
              <a:rPr sz="2700" spc="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robotics </a:t>
            </a:r>
            <a:r>
              <a:rPr sz="27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platforms, </a:t>
            </a:r>
            <a:r>
              <a:rPr sz="27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enabling </a:t>
            </a:r>
            <a:r>
              <a:rPr sz="2700" spc="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robots </a:t>
            </a:r>
            <a:r>
              <a:rPr sz="2700" spc="5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to </a:t>
            </a:r>
            <a:r>
              <a:rPr sz="2700" spc="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understand and respond </a:t>
            </a:r>
            <a:r>
              <a:rPr sz="2700" spc="5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to </a:t>
            </a:r>
            <a:r>
              <a:rPr sz="2700" spc="-7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sign </a:t>
            </a:r>
            <a:r>
              <a:rPr sz="2700" spc="-7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-4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language</a:t>
            </a:r>
            <a:r>
              <a:rPr sz="2700" spc="-2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-1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gestures</a:t>
            </a:r>
            <a:r>
              <a:rPr sz="2700" spc="-19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700" spc="4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effectively.</a:t>
            </a:r>
            <a:endParaRPr sz="2700" dirty="0">
              <a:latin typeface="Trebuchet MS" panose="020B0603020202020204" charset="0"/>
              <a:cs typeface="Trebuchet MS" panose="020B0603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487475" y="2487219"/>
            <a:ext cx="7251785" cy="603663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1" cstate="print"/>
            <a:stretch>
              <a:fillRect/>
            </a:stretch>
          </p:blipFill>
          <p:spPr>
            <a:xfrm>
              <a:off x="0" y="0"/>
              <a:ext cx="18287999" cy="10286999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044947" y="5146675"/>
              <a:ext cx="10509239" cy="486014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089304" y="0"/>
              <a:ext cx="12399648" cy="3439681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175342" y="188881"/>
            <a:ext cx="10080625" cy="2261870"/>
          </a:xfrm>
          <a:prstGeom prst="rect">
            <a:avLst/>
          </a:prstGeom>
        </p:spPr>
        <p:txBody>
          <a:bodyPr vert="horz" wrap="square" lIns="0" tIns="97790" rIns="0" bIns="0" rtlCol="0">
            <a:spAutoFit/>
          </a:bodyPr>
          <a:lstStyle/>
          <a:p>
            <a:pPr marR="135255" algn="ctr">
              <a:lnSpc>
                <a:spcPct val="100000"/>
              </a:lnSpc>
              <a:spcBef>
                <a:spcPts val="770"/>
              </a:spcBef>
            </a:pPr>
            <a:r>
              <a:rPr sz="4500" b="1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P</a:t>
            </a:r>
            <a:r>
              <a:rPr sz="4500" b="1" spc="-13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</a:t>
            </a:r>
            <a:r>
              <a:rPr sz="4500" b="1" spc="-3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n</a:t>
            </a:r>
            <a:r>
              <a:rPr sz="4500" b="1" spc="-5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i</a:t>
            </a:r>
            <a:r>
              <a:rPr sz="4500" b="1" spc="-8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m</a:t>
            </a:r>
            <a:r>
              <a:rPr sz="4500" b="1" spc="-13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</a:t>
            </a:r>
            <a:r>
              <a:rPr sz="4500" b="1" spc="3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l</a:t>
            </a:r>
            <a:r>
              <a:rPr sz="4500" b="1" spc="-13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</a:t>
            </a:r>
            <a:r>
              <a:rPr sz="4500" b="1" spc="-4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r</a:t>
            </a:r>
            <a:r>
              <a:rPr sz="4500" b="1" spc="-254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4500" b="1" spc="-705" dirty="0" smtClean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I</a:t>
            </a:r>
            <a:r>
              <a:rPr lang="en-IN" sz="4500" b="1" spc="-705" dirty="0" smtClean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4500" b="1" spc="-35" dirty="0" smtClean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n</a:t>
            </a:r>
            <a:r>
              <a:rPr sz="4500" b="1" spc="-80" dirty="0" smtClean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s</a:t>
            </a:r>
            <a:r>
              <a:rPr sz="4500" b="1" spc="15" dirty="0" smtClean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</a:t>
            </a:r>
            <a:r>
              <a:rPr sz="4500" b="1" spc="-55" dirty="0" smtClean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i</a:t>
            </a:r>
            <a:r>
              <a:rPr sz="4500" b="1" spc="15" dirty="0" smtClean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</a:t>
            </a:r>
            <a:r>
              <a:rPr sz="4500" b="1" spc="-70" dirty="0" smtClean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u</a:t>
            </a:r>
            <a:r>
              <a:rPr sz="4500" b="1" spc="15" dirty="0" smtClean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</a:t>
            </a:r>
            <a:r>
              <a:rPr sz="4500" b="1" spc="-25" dirty="0" smtClean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e</a:t>
            </a:r>
            <a:r>
              <a:rPr sz="4500" b="1" spc="-254" dirty="0" smtClean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lang="en-IN" sz="4500" b="1" spc="4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O</a:t>
            </a:r>
            <a:r>
              <a:rPr sz="4500" b="1" spc="35" dirty="0" smtClean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f</a:t>
            </a:r>
            <a:r>
              <a:rPr sz="4500" b="1" spc="-254" dirty="0" smtClean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4500" b="1" spc="-8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</a:t>
            </a:r>
            <a:r>
              <a:rPr sz="4500" b="1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e</a:t>
            </a:r>
            <a:r>
              <a:rPr sz="4500" b="1" spc="1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c</a:t>
            </a:r>
            <a:r>
              <a:rPr sz="4500" b="1" spc="-3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hn</a:t>
            </a:r>
            <a:r>
              <a:rPr sz="4500" b="1" spc="4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o</a:t>
            </a:r>
            <a:r>
              <a:rPr sz="4500" b="1" spc="3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l</a:t>
            </a:r>
            <a:r>
              <a:rPr sz="4500" b="1" spc="4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o</a:t>
            </a:r>
            <a:r>
              <a:rPr sz="4500" b="1" spc="-30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g</a:t>
            </a:r>
            <a:r>
              <a:rPr sz="4500" b="1" spc="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y</a:t>
            </a:r>
            <a:endParaRPr sz="4500" dirty="0">
              <a:latin typeface="Trebuchet MS" panose="020B0603020202020204" charset="0"/>
              <a:cs typeface="Trebuchet MS" panose="020B0603020202020204" charset="0"/>
            </a:endParaRPr>
          </a:p>
          <a:p>
            <a:pPr algn="ctr">
              <a:lnSpc>
                <a:spcPct val="100000"/>
              </a:lnSpc>
              <a:spcBef>
                <a:spcPts val="675"/>
              </a:spcBef>
            </a:pPr>
            <a:r>
              <a:rPr sz="4500" b="1" spc="1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Department</a:t>
            </a:r>
            <a:r>
              <a:rPr sz="4500" b="1" spc="-1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4500" b="1" spc="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of</a:t>
            </a:r>
            <a:r>
              <a:rPr sz="4500" b="1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4500" b="1" spc="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Information</a:t>
            </a:r>
            <a:r>
              <a:rPr sz="4500" b="1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4500" b="1" spc="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Technology</a:t>
            </a:r>
            <a:endParaRPr sz="4500" dirty="0">
              <a:latin typeface="Trebuchet MS" panose="020B0603020202020204" charset="0"/>
              <a:cs typeface="Trebuchet MS" panose="020B0603020202020204" charset="0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956866" y="5143499"/>
            <a:ext cx="2374265" cy="124650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5"/>
              </a:spcBef>
            </a:pPr>
            <a:endParaRPr sz="2400" dirty="0">
              <a:latin typeface="Trebuchet MS" panose="020B0603020202020204" charset="0"/>
              <a:cs typeface="Trebuchet MS" panose="020B0603020202020204" charset="0"/>
            </a:endParaRPr>
          </a:p>
          <a:p>
            <a:pPr marL="94615" marR="86995" algn="ctr">
              <a:lnSpc>
                <a:spcPct val="117000"/>
              </a:lnSpc>
              <a:spcBef>
                <a:spcPts val="5"/>
              </a:spcBef>
            </a:pPr>
            <a:r>
              <a:rPr sz="2400" b="1" spc="-20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S</a:t>
            </a:r>
            <a:r>
              <a:rPr sz="2400" b="1" spc="-25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u</a:t>
            </a:r>
            <a:r>
              <a:rPr sz="2400" b="1" spc="-15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b</a:t>
            </a:r>
            <a:r>
              <a:rPr sz="2400" b="1" spc="-5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m</a:t>
            </a:r>
            <a:r>
              <a:rPr sz="2400" b="1" spc="-10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i</a:t>
            </a:r>
            <a:r>
              <a:rPr sz="2400" b="1" spc="-40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tt</a:t>
            </a:r>
            <a:r>
              <a:rPr sz="2400" b="1" spc="60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e</a:t>
            </a:r>
            <a:r>
              <a:rPr sz="2400" b="1" spc="-5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d </a:t>
            </a:r>
            <a:endParaRPr lang="en-IN" sz="2400" b="1" spc="-5" dirty="0" smtClean="0">
              <a:solidFill>
                <a:srgbClr val="FFFFFF"/>
              </a:solidFill>
              <a:latin typeface="Trebuchet MS" panose="020B0603020202020204" charset="0"/>
              <a:cs typeface="Trebuchet MS" panose="020B0603020202020204" charset="0"/>
            </a:endParaRPr>
          </a:p>
          <a:p>
            <a:pPr marL="94615" marR="86995" algn="ctr">
              <a:lnSpc>
                <a:spcPct val="117000"/>
              </a:lnSpc>
              <a:spcBef>
                <a:spcPts val="5"/>
              </a:spcBef>
            </a:pPr>
            <a:r>
              <a:rPr sz="2400" b="1" spc="-5" dirty="0" smtClean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b="1" spc="-20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By</a:t>
            </a:r>
            <a:endParaRPr sz="2400" dirty="0">
              <a:latin typeface="Trebuchet MS" panose="020B0603020202020204" charset="0"/>
              <a:cs typeface="Trebuchet MS" panose="020B0603020202020204" charset="0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477000" y="6667500"/>
            <a:ext cx="8332472" cy="153289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 indent="86995" algn="just">
              <a:lnSpc>
                <a:spcPct val="116000"/>
              </a:lnSpc>
              <a:spcBef>
                <a:spcPts val="90"/>
              </a:spcBef>
            </a:pPr>
            <a:r>
              <a:rPr sz="2800" b="1" spc="1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Saran </a:t>
            </a:r>
            <a:r>
              <a:rPr sz="2800" b="1" spc="-10" dirty="0" smtClean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Nithish</a:t>
            </a:r>
            <a:r>
              <a:rPr lang="en-IN" sz="2800" b="1" spc="-10" dirty="0" smtClean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.</a:t>
            </a:r>
            <a:r>
              <a:rPr sz="2800" b="1" spc="90" dirty="0" smtClean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NA </a:t>
            </a:r>
            <a:r>
              <a:rPr sz="2800" b="1" spc="1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(211520205131) </a:t>
            </a:r>
            <a:r>
              <a:rPr sz="2800" b="1" spc="-1019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endParaRPr lang="en-IN" sz="2800" b="1" spc="-1019" dirty="0" smtClean="0">
              <a:solidFill>
                <a:srgbClr val="090909"/>
              </a:solidFill>
              <a:latin typeface="Trebuchet MS" panose="020B0603020202020204" charset="0"/>
              <a:cs typeface="Trebuchet MS" panose="020B0603020202020204" charset="0"/>
            </a:endParaRPr>
          </a:p>
          <a:p>
            <a:pPr marL="12700" marR="5080" indent="86995" algn="just">
              <a:lnSpc>
                <a:spcPct val="116000"/>
              </a:lnSpc>
              <a:spcBef>
                <a:spcPts val="90"/>
              </a:spcBef>
            </a:pPr>
            <a:r>
              <a:rPr sz="2800" b="1" spc="-10" dirty="0" smtClean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Sakthi</a:t>
            </a:r>
            <a:r>
              <a:rPr lang="en-IN" sz="2800" b="1" spc="-20" dirty="0" smtClean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800" b="1" spc="15" dirty="0" smtClean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Murugan</a:t>
            </a:r>
            <a:r>
              <a:rPr lang="en-IN" sz="2800" b="1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.</a:t>
            </a:r>
            <a:r>
              <a:rPr sz="2800" b="1" spc="85" dirty="0" smtClean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V</a:t>
            </a:r>
            <a:r>
              <a:rPr sz="2800" b="1" spc="-15" dirty="0" smtClean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800" b="1" spc="1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(211520205122) </a:t>
            </a:r>
            <a:r>
              <a:rPr sz="2800" b="1" spc="-10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endParaRPr lang="en-IN" sz="2800" b="1" spc="-1025" dirty="0">
              <a:solidFill>
                <a:srgbClr val="090909"/>
              </a:solidFill>
              <a:latin typeface="Trebuchet MS" panose="020B0603020202020204" charset="0"/>
              <a:cs typeface="Trebuchet MS" panose="020B0603020202020204" charset="0"/>
            </a:endParaRPr>
          </a:p>
          <a:p>
            <a:pPr marL="12700" marR="5080" indent="86995" algn="just">
              <a:lnSpc>
                <a:spcPct val="116000"/>
              </a:lnSpc>
              <a:spcBef>
                <a:spcPts val="90"/>
              </a:spcBef>
            </a:pPr>
            <a:r>
              <a:rPr sz="2800" b="1" spc="-5" dirty="0" smtClean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Shyam </a:t>
            </a:r>
            <a:r>
              <a:rPr sz="2800" b="1" spc="20" dirty="0" smtClean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Ganesh</a:t>
            </a:r>
            <a:r>
              <a:rPr lang="en-IN" sz="2800" b="1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.</a:t>
            </a:r>
            <a:r>
              <a:rPr sz="2800" b="1" spc="25" dirty="0" smtClean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J</a:t>
            </a:r>
            <a:r>
              <a:rPr sz="2800" b="1" spc="-5" dirty="0" smtClean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800" b="1" spc="1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(211520205138)</a:t>
            </a:r>
            <a:endParaRPr sz="2800" dirty="0">
              <a:latin typeface="Trebuchet MS" panose="020B0603020202020204" charset="0"/>
              <a:cs typeface="Trebuchet MS" panose="020B0603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090909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1016000" y="4523171"/>
            <a:ext cx="6264275" cy="7512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b="1" spc="165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C</a:t>
            </a:r>
            <a:r>
              <a:rPr sz="4800" b="1" spc="15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O</a:t>
            </a:r>
            <a:r>
              <a:rPr sz="4800" b="1" spc="-5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N</a:t>
            </a:r>
            <a:r>
              <a:rPr sz="4800" b="1" spc="420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T</a:t>
            </a:r>
            <a:r>
              <a:rPr sz="4800" b="1" spc="55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E</a:t>
            </a:r>
            <a:r>
              <a:rPr sz="4800" b="1" spc="-5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N</a:t>
            </a:r>
            <a:r>
              <a:rPr sz="4800" b="1" spc="420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T</a:t>
            </a:r>
            <a:r>
              <a:rPr sz="4800" b="1" spc="-35" dirty="0">
                <a:solidFill>
                  <a:srgbClr val="FFFFFF"/>
                </a:solidFill>
                <a:latin typeface="Trebuchet MS" panose="020B0603020202020204" charset="0"/>
                <a:cs typeface="Trebuchet MS" panose="020B0603020202020204" charset="0"/>
              </a:rPr>
              <a:t>S</a:t>
            </a:r>
            <a:endParaRPr sz="4800" dirty="0">
              <a:latin typeface="Trebuchet MS" panose="020B0603020202020204" charset="0"/>
              <a:cs typeface="Trebuchet MS" panose="020B0603020202020204" charset="0"/>
            </a:endParaRPr>
          </a:p>
        </p:txBody>
      </p:sp>
      <p:graphicFrame>
        <p:nvGraphicFramePr>
          <p:cNvPr id="4" name="object 4"/>
          <p:cNvGraphicFramePr>
            <a:graphicFrameLocks noGrp="1"/>
          </p:cNvGraphicFramePr>
          <p:nvPr/>
        </p:nvGraphicFramePr>
        <p:xfrm>
          <a:off x="8600129" y="838201"/>
          <a:ext cx="8620759" cy="85724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33450"/>
                <a:gridCol w="7687309"/>
              </a:tblGrid>
              <a:tr h="857249">
                <a:tc>
                  <a:txBody>
                    <a:bodyPr/>
                    <a:lstStyle/>
                    <a:p>
                      <a:pPr marL="208915">
                        <a:lnSpc>
                          <a:spcPct val="100000"/>
                        </a:lnSpc>
                        <a:spcBef>
                          <a:spcPts val="1750"/>
                        </a:spcBef>
                      </a:pPr>
                      <a:r>
                        <a:rPr sz="2300" b="1" spc="-5" dirty="0">
                          <a:solidFill>
                            <a:srgbClr val="FFBE40"/>
                          </a:solidFill>
                          <a:latin typeface="Trebuchet MS" panose="020B0603020202020204" charset="0"/>
                          <a:cs typeface="Trebuchet MS" panose="020B0603020202020204" charset="0"/>
                        </a:rPr>
                        <a:t>01</a:t>
                      </a:r>
                      <a:endParaRPr sz="2300" b="1" spc="-5" dirty="0">
                        <a:solidFill>
                          <a:srgbClr val="FFBE40"/>
                        </a:solidFill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</a:txBody>
                  <a:tcPr marL="0" marR="0" marT="222250" marB="0">
                    <a:lnL w="38100">
                      <a:solidFill>
                        <a:srgbClr val="090909"/>
                      </a:solidFill>
                      <a:prstDash val="solid"/>
                    </a:lnL>
                    <a:lnR w="38100">
                      <a:solidFill>
                        <a:srgbClr val="090909"/>
                      </a:solidFill>
                      <a:prstDash val="solid"/>
                    </a:lnR>
                    <a:lnT w="38100">
                      <a:solidFill>
                        <a:srgbClr val="090909"/>
                      </a:solidFill>
                      <a:prstDash val="solid"/>
                    </a:lnT>
                    <a:lnB w="38100">
                      <a:solidFill>
                        <a:srgbClr val="090909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209550">
                        <a:lnSpc>
                          <a:spcPct val="100000"/>
                        </a:lnSpc>
                        <a:spcBef>
                          <a:spcPts val="1750"/>
                        </a:spcBef>
                      </a:pPr>
                      <a:r>
                        <a:rPr sz="2300" spc="-25" dirty="0">
                          <a:solidFill>
                            <a:srgbClr val="FFFFFF"/>
                          </a:solidFill>
                          <a:latin typeface="Trebuchet MS" panose="020B0603020202020204" charset="0"/>
                          <a:cs typeface="Trebuchet MS" panose="020B0603020202020204" charset="0"/>
                        </a:rPr>
                        <a:t>Introduction</a:t>
                      </a:r>
                      <a:endParaRPr sz="2300" spc="-25" dirty="0">
                        <a:solidFill>
                          <a:srgbClr val="FFFFFF"/>
                        </a:solidFill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</a:txBody>
                  <a:tcPr marL="0" marR="0" marT="222250" marB="0">
                    <a:lnL w="38100">
                      <a:solidFill>
                        <a:srgbClr val="090909"/>
                      </a:solidFill>
                      <a:prstDash val="solid"/>
                    </a:lnL>
                    <a:lnR w="38100">
                      <a:solidFill>
                        <a:srgbClr val="090909"/>
                      </a:solidFill>
                      <a:prstDash val="solid"/>
                    </a:lnR>
                    <a:lnT w="38100">
                      <a:solidFill>
                        <a:srgbClr val="090909"/>
                      </a:solidFill>
                      <a:prstDash val="solid"/>
                    </a:lnT>
                    <a:lnB w="38100">
                      <a:solidFill>
                        <a:srgbClr val="090909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</a:tr>
              <a:tr h="857249">
                <a:tc>
                  <a:txBody>
                    <a:bodyPr/>
                    <a:lstStyle/>
                    <a:p>
                      <a:pPr marL="208915">
                        <a:lnSpc>
                          <a:spcPct val="100000"/>
                        </a:lnSpc>
                        <a:spcBef>
                          <a:spcPts val="1750"/>
                        </a:spcBef>
                      </a:pPr>
                      <a:r>
                        <a:rPr sz="2300" b="1" spc="-5" dirty="0">
                          <a:solidFill>
                            <a:srgbClr val="FFBE40"/>
                          </a:solidFill>
                          <a:latin typeface="Trebuchet MS" panose="020B0603020202020204" charset="0"/>
                          <a:cs typeface="Trebuchet MS" panose="020B0603020202020204" charset="0"/>
                        </a:rPr>
                        <a:t>02</a:t>
                      </a:r>
                      <a:endParaRPr sz="2300" b="1" spc="-5" dirty="0">
                        <a:solidFill>
                          <a:srgbClr val="FFBE40"/>
                        </a:solidFill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</a:txBody>
                  <a:tcPr marL="0" marR="0" marT="222250" marB="0">
                    <a:lnL w="38100">
                      <a:solidFill>
                        <a:srgbClr val="090909"/>
                      </a:solidFill>
                      <a:prstDash val="solid"/>
                    </a:lnL>
                    <a:lnR w="38100">
                      <a:solidFill>
                        <a:srgbClr val="090909"/>
                      </a:solidFill>
                      <a:prstDash val="solid"/>
                    </a:lnR>
                    <a:lnT w="38100">
                      <a:solidFill>
                        <a:srgbClr val="090909"/>
                      </a:solidFill>
                      <a:prstDash val="solid"/>
                    </a:lnT>
                    <a:lnB w="38100">
                      <a:solidFill>
                        <a:srgbClr val="090909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209550">
                        <a:lnSpc>
                          <a:spcPct val="100000"/>
                        </a:lnSpc>
                        <a:spcBef>
                          <a:spcPts val="1750"/>
                        </a:spcBef>
                      </a:pPr>
                      <a:r>
                        <a:rPr sz="2300" spc="-15" dirty="0">
                          <a:solidFill>
                            <a:srgbClr val="FFFFFF"/>
                          </a:solidFill>
                          <a:latin typeface="Trebuchet MS" panose="020B0603020202020204" charset="0"/>
                          <a:cs typeface="Trebuchet MS" panose="020B0603020202020204" charset="0"/>
                        </a:rPr>
                        <a:t>Abstract</a:t>
                      </a:r>
                      <a:endParaRPr sz="2300" spc="-15" dirty="0">
                        <a:solidFill>
                          <a:srgbClr val="FFFFFF"/>
                        </a:solidFill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</a:txBody>
                  <a:tcPr marL="0" marR="0" marT="222250" marB="0">
                    <a:lnL w="38100">
                      <a:solidFill>
                        <a:srgbClr val="090909"/>
                      </a:solidFill>
                      <a:prstDash val="solid"/>
                    </a:lnL>
                    <a:lnR w="38100">
                      <a:solidFill>
                        <a:srgbClr val="090909"/>
                      </a:solidFill>
                      <a:prstDash val="solid"/>
                    </a:lnR>
                    <a:lnT w="38100">
                      <a:solidFill>
                        <a:srgbClr val="090909"/>
                      </a:solidFill>
                      <a:prstDash val="solid"/>
                    </a:lnT>
                    <a:lnB w="38100">
                      <a:solidFill>
                        <a:srgbClr val="090909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</a:tr>
              <a:tr h="857249">
                <a:tc>
                  <a:txBody>
                    <a:bodyPr/>
                    <a:lstStyle/>
                    <a:p>
                      <a:pPr marL="208915">
                        <a:lnSpc>
                          <a:spcPct val="100000"/>
                        </a:lnSpc>
                        <a:spcBef>
                          <a:spcPts val="1750"/>
                        </a:spcBef>
                      </a:pPr>
                      <a:r>
                        <a:rPr sz="2300" b="1" spc="-5" dirty="0">
                          <a:solidFill>
                            <a:srgbClr val="FFBE40"/>
                          </a:solidFill>
                          <a:latin typeface="Trebuchet MS" panose="020B0603020202020204" charset="0"/>
                          <a:cs typeface="Trebuchet MS" panose="020B0603020202020204" charset="0"/>
                        </a:rPr>
                        <a:t>03</a:t>
                      </a:r>
                      <a:endParaRPr sz="2300" b="1" spc="-5" dirty="0">
                        <a:solidFill>
                          <a:srgbClr val="FFBE40"/>
                        </a:solidFill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</a:txBody>
                  <a:tcPr marL="0" marR="0" marT="222250" marB="0">
                    <a:lnL w="38100">
                      <a:solidFill>
                        <a:srgbClr val="090909"/>
                      </a:solidFill>
                      <a:prstDash val="solid"/>
                    </a:lnL>
                    <a:lnR w="38100">
                      <a:solidFill>
                        <a:srgbClr val="090909"/>
                      </a:solidFill>
                      <a:prstDash val="solid"/>
                    </a:lnR>
                    <a:lnT w="38100">
                      <a:solidFill>
                        <a:srgbClr val="090909"/>
                      </a:solidFill>
                      <a:prstDash val="solid"/>
                    </a:lnT>
                    <a:lnB w="38100">
                      <a:solidFill>
                        <a:srgbClr val="090909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209550">
                        <a:lnSpc>
                          <a:spcPct val="100000"/>
                        </a:lnSpc>
                        <a:spcBef>
                          <a:spcPts val="1750"/>
                        </a:spcBef>
                      </a:pPr>
                      <a:r>
                        <a:rPr sz="2300" spc="-25" dirty="0">
                          <a:solidFill>
                            <a:srgbClr val="FFFFFF"/>
                          </a:solidFill>
                          <a:latin typeface="Trebuchet MS" panose="020B0603020202020204" charset="0"/>
                          <a:cs typeface="Trebuchet MS" panose="020B0603020202020204" charset="0"/>
                        </a:rPr>
                        <a:t>Literature</a:t>
                      </a:r>
                      <a:r>
                        <a:rPr sz="2300" spc="-30" dirty="0">
                          <a:solidFill>
                            <a:srgbClr val="FFFFFF"/>
                          </a:solidFill>
                          <a:latin typeface="Trebuchet MS" panose="020B0603020202020204" charset="0"/>
                          <a:cs typeface="Trebuchet MS" panose="020B0603020202020204" charset="0"/>
                        </a:rPr>
                        <a:t> </a:t>
                      </a:r>
                      <a:r>
                        <a:rPr sz="2300" spc="-40" dirty="0">
                          <a:solidFill>
                            <a:srgbClr val="FFFFFF"/>
                          </a:solidFill>
                          <a:latin typeface="Trebuchet MS" panose="020B0603020202020204" charset="0"/>
                          <a:cs typeface="Trebuchet MS" panose="020B0603020202020204" charset="0"/>
                        </a:rPr>
                        <a:t>Survey</a:t>
                      </a:r>
                      <a:endParaRPr sz="2300" dirty="0"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</a:txBody>
                  <a:tcPr marL="0" marR="0" marT="222250" marB="0">
                    <a:lnL w="38100">
                      <a:solidFill>
                        <a:srgbClr val="090909"/>
                      </a:solidFill>
                      <a:prstDash val="solid"/>
                    </a:lnL>
                    <a:lnR w="38100">
                      <a:solidFill>
                        <a:srgbClr val="090909"/>
                      </a:solidFill>
                      <a:prstDash val="solid"/>
                    </a:lnR>
                    <a:lnT w="38100">
                      <a:solidFill>
                        <a:srgbClr val="090909"/>
                      </a:solidFill>
                      <a:prstDash val="solid"/>
                    </a:lnT>
                    <a:lnB w="38100">
                      <a:solidFill>
                        <a:srgbClr val="090909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</a:tr>
              <a:tr h="857249">
                <a:tc>
                  <a:txBody>
                    <a:bodyPr/>
                    <a:lstStyle/>
                    <a:p>
                      <a:pPr marL="208915">
                        <a:lnSpc>
                          <a:spcPct val="100000"/>
                        </a:lnSpc>
                        <a:spcBef>
                          <a:spcPts val="1750"/>
                        </a:spcBef>
                      </a:pPr>
                      <a:r>
                        <a:rPr sz="2300" b="1" spc="-5" dirty="0">
                          <a:solidFill>
                            <a:srgbClr val="FFBE40"/>
                          </a:solidFill>
                          <a:latin typeface="Trebuchet MS" panose="020B0603020202020204" charset="0"/>
                          <a:cs typeface="Trebuchet MS" panose="020B0603020202020204" charset="0"/>
                        </a:rPr>
                        <a:t>04</a:t>
                      </a:r>
                      <a:endParaRPr sz="2300" b="1" spc="-5" dirty="0">
                        <a:solidFill>
                          <a:srgbClr val="FFBE40"/>
                        </a:solidFill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</a:txBody>
                  <a:tcPr marL="0" marR="0" marT="222250" marB="0">
                    <a:lnL w="38100">
                      <a:solidFill>
                        <a:srgbClr val="090909"/>
                      </a:solidFill>
                      <a:prstDash val="solid"/>
                    </a:lnL>
                    <a:lnR w="38100">
                      <a:solidFill>
                        <a:srgbClr val="090909"/>
                      </a:solidFill>
                      <a:prstDash val="solid"/>
                    </a:lnR>
                    <a:lnT w="38100">
                      <a:solidFill>
                        <a:srgbClr val="090909"/>
                      </a:solidFill>
                      <a:prstDash val="solid"/>
                    </a:lnT>
                    <a:lnB w="38100">
                      <a:solidFill>
                        <a:srgbClr val="090909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209550">
                        <a:lnSpc>
                          <a:spcPct val="100000"/>
                        </a:lnSpc>
                        <a:spcBef>
                          <a:spcPts val="1750"/>
                        </a:spcBef>
                      </a:pPr>
                      <a:r>
                        <a:rPr sz="2300" spc="-20" dirty="0">
                          <a:solidFill>
                            <a:srgbClr val="FFFFFF"/>
                          </a:solidFill>
                          <a:latin typeface="Trebuchet MS" panose="020B0603020202020204" charset="0"/>
                          <a:cs typeface="Trebuchet MS" panose="020B0603020202020204" charset="0"/>
                        </a:rPr>
                        <a:t>Existing</a:t>
                      </a:r>
                      <a:r>
                        <a:rPr sz="2300" spc="-35" dirty="0">
                          <a:solidFill>
                            <a:srgbClr val="FFFFFF"/>
                          </a:solidFill>
                          <a:latin typeface="Trebuchet MS" panose="020B0603020202020204" charset="0"/>
                          <a:cs typeface="Trebuchet MS" panose="020B0603020202020204" charset="0"/>
                        </a:rPr>
                        <a:t> </a:t>
                      </a:r>
                      <a:r>
                        <a:rPr sz="2300" spc="-30" dirty="0">
                          <a:solidFill>
                            <a:srgbClr val="FFFFFF"/>
                          </a:solidFill>
                          <a:latin typeface="Trebuchet MS" panose="020B0603020202020204" charset="0"/>
                          <a:cs typeface="Trebuchet MS" panose="020B0603020202020204" charset="0"/>
                        </a:rPr>
                        <a:t>System</a:t>
                      </a:r>
                      <a:endParaRPr sz="2300" dirty="0"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</a:txBody>
                  <a:tcPr marL="0" marR="0" marT="222250" marB="0">
                    <a:lnL w="38100">
                      <a:solidFill>
                        <a:srgbClr val="090909"/>
                      </a:solidFill>
                      <a:prstDash val="solid"/>
                    </a:lnL>
                    <a:lnR w="38100">
                      <a:solidFill>
                        <a:srgbClr val="090909"/>
                      </a:solidFill>
                      <a:prstDash val="solid"/>
                    </a:lnR>
                    <a:lnT w="38100">
                      <a:solidFill>
                        <a:srgbClr val="090909"/>
                      </a:solidFill>
                      <a:prstDash val="solid"/>
                    </a:lnT>
                    <a:lnB w="38100">
                      <a:solidFill>
                        <a:srgbClr val="090909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</a:tr>
              <a:tr h="857249">
                <a:tc>
                  <a:txBody>
                    <a:bodyPr/>
                    <a:lstStyle/>
                    <a:p>
                      <a:pPr marL="208915">
                        <a:lnSpc>
                          <a:spcPct val="100000"/>
                        </a:lnSpc>
                        <a:spcBef>
                          <a:spcPts val="1750"/>
                        </a:spcBef>
                      </a:pPr>
                      <a:r>
                        <a:rPr sz="2300" b="1" spc="-5" dirty="0">
                          <a:solidFill>
                            <a:srgbClr val="FFBE40"/>
                          </a:solidFill>
                          <a:latin typeface="Trebuchet MS" panose="020B0603020202020204" charset="0"/>
                          <a:cs typeface="Trebuchet MS" panose="020B0603020202020204" charset="0"/>
                        </a:rPr>
                        <a:t>05</a:t>
                      </a:r>
                      <a:endParaRPr sz="2300" b="1" spc="-5" dirty="0">
                        <a:solidFill>
                          <a:srgbClr val="FFBE40"/>
                        </a:solidFill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</a:txBody>
                  <a:tcPr marL="0" marR="0" marT="222250" marB="0">
                    <a:lnL w="38100">
                      <a:solidFill>
                        <a:srgbClr val="090909"/>
                      </a:solidFill>
                      <a:prstDash val="solid"/>
                    </a:lnL>
                    <a:lnR w="38100">
                      <a:solidFill>
                        <a:srgbClr val="090909"/>
                      </a:solidFill>
                      <a:prstDash val="solid"/>
                    </a:lnR>
                    <a:lnT w="38100">
                      <a:solidFill>
                        <a:srgbClr val="090909"/>
                      </a:solidFill>
                      <a:prstDash val="solid"/>
                    </a:lnT>
                    <a:lnB w="38100">
                      <a:solidFill>
                        <a:srgbClr val="090909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209550">
                        <a:lnSpc>
                          <a:spcPct val="100000"/>
                        </a:lnSpc>
                        <a:spcBef>
                          <a:spcPts val="1750"/>
                        </a:spcBef>
                      </a:pPr>
                      <a:r>
                        <a:rPr sz="2300" spc="-15" dirty="0">
                          <a:solidFill>
                            <a:srgbClr val="FFFFFF"/>
                          </a:solidFill>
                          <a:latin typeface="Trebuchet MS" panose="020B0603020202020204" charset="0"/>
                          <a:cs typeface="Trebuchet MS" panose="020B0603020202020204" charset="0"/>
                        </a:rPr>
                        <a:t>Proposed</a:t>
                      </a:r>
                      <a:r>
                        <a:rPr sz="2300" spc="-30" dirty="0">
                          <a:solidFill>
                            <a:srgbClr val="FFFFFF"/>
                          </a:solidFill>
                          <a:latin typeface="Trebuchet MS" panose="020B0603020202020204" charset="0"/>
                          <a:cs typeface="Trebuchet MS" panose="020B0603020202020204" charset="0"/>
                        </a:rPr>
                        <a:t> System</a:t>
                      </a:r>
                      <a:endParaRPr sz="2300" dirty="0"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</a:txBody>
                  <a:tcPr marL="0" marR="0" marT="222250" marB="0">
                    <a:lnL w="38100">
                      <a:solidFill>
                        <a:srgbClr val="090909"/>
                      </a:solidFill>
                      <a:prstDash val="solid"/>
                    </a:lnL>
                    <a:lnR w="38100">
                      <a:solidFill>
                        <a:srgbClr val="090909"/>
                      </a:solidFill>
                      <a:prstDash val="solid"/>
                    </a:lnR>
                    <a:lnT w="38100">
                      <a:solidFill>
                        <a:srgbClr val="090909"/>
                      </a:solidFill>
                      <a:prstDash val="solid"/>
                    </a:lnT>
                    <a:lnB w="38100">
                      <a:solidFill>
                        <a:srgbClr val="090909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</a:tr>
              <a:tr h="857249">
                <a:tc>
                  <a:txBody>
                    <a:bodyPr/>
                    <a:lstStyle/>
                    <a:p>
                      <a:pPr marL="208915">
                        <a:lnSpc>
                          <a:spcPct val="100000"/>
                        </a:lnSpc>
                        <a:spcBef>
                          <a:spcPts val="1750"/>
                        </a:spcBef>
                      </a:pPr>
                      <a:r>
                        <a:rPr sz="2300" b="1" spc="-5" dirty="0">
                          <a:solidFill>
                            <a:srgbClr val="FFBE40"/>
                          </a:solidFill>
                          <a:latin typeface="Trebuchet MS" panose="020B0603020202020204" charset="0"/>
                          <a:cs typeface="Trebuchet MS" panose="020B0603020202020204" charset="0"/>
                        </a:rPr>
                        <a:t>06</a:t>
                      </a:r>
                      <a:endParaRPr sz="2300" b="1" spc="-5" dirty="0">
                        <a:solidFill>
                          <a:srgbClr val="FFBE40"/>
                        </a:solidFill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</a:txBody>
                  <a:tcPr marL="0" marR="0" marT="222250" marB="0">
                    <a:lnL w="38100">
                      <a:solidFill>
                        <a:srgbClr val="090909"/>
                      </a:solidFill>
                      <a:prstDash val="solid"/>
                    </a:lnL>
                    <a:lnR w="38100">
                      <a:solidFill>
                        <a:srgbClr val="090909"/>
                      </a:solidFill>
                      <a:prstDash val="solid"/>
                    </a:lnR>
                    <a:lnT w="38100">
                      <a:solidFill>
                        <a:srgbClr val="090909"/>
                      </a:solidFill>
                      <a:prstDash val="solid"/>
                    </a:lnT>
                    <a:lnB w="38100">
                      <a:solidFill>
                        <a:srgbClr val="090909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209550">
                        <a:lnSpc>
                          <a:spcPct val="100000"/>
                        </a:lnSpc>
                        <a:spcBef>
                          <a:spcPts val="1750"/>
                        </a:spcBef>
                      </a:pPr>
                      <a:r>
                        <a:rPr sz="2300" spc="-20" dirty="0">
                          <a:solidFill>
                            <a:srgbClr val="FFFFFF"/>
                          </a:solidFill>
                          <a:latin typeface="Trebuchet MS" panose="020B0603020202020204" charset="0"/>
                          <a:cs typeface="Trebuchet MS" panose="020B0603020202020204" charset="0"/>
                        </a:rPr>
                        <a:t>Architecture </a:t>
                      </a:r>
                      <a:r>
                        <a:rPr sz="2300" spc="-25" dirty="0">
                          <a:solidFill>
                            <a:srgbClr val="FFFFFF"/>
                          </a:solidFill>
                          <a:latin typeface="Trebuchet MS" panose="020B0603020202020204" charset="0"/>
                          <a:cs typeface="Trebuchet MS" panose="020B0603020202020204" charset="0"/>
                        </a:rPr>
                        <a:t>Diagram</a:t>
                      </a:r>
                      <a:endParaRPr sz="2300" dirty="0"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</a:txBody>
                  <a:tcPr marL="0" marR="0" marT="222250" marB="0">
                    <a:lnL w="38100">
                      <a:solidFill>
                        <a:srgbClr val="090909"/>
                      </a:solidFill>
                      <a:prstDash val="solid"/>
                    </a:lnL>
                    <a:lnR w="38100">
                      <a:solidFill>
                        <a:srgbClr val="090909"/>
                      </a:solidFill>
                      <a:prstDash val="solid"/>
                    </a:lnR>
                    <a:lnT w="38100">
                      <a:solidFill>
                        <a:srgbClr val="090909"/>
                      </a:solidFill>
                      <a:prstDash val="solid"/>
                    </a:lnT>
                    <a:lnB w="38100">
                      <a:solidFill>
                        <a:srgbClr val="090909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</a:tr>
              <a:tr h="857249">
                <a:tc>
                  <a:txBody>
                    <a:bodyPr/>
                    <a:lstStyle/>
                    <a:p>
                      <a:pPr marL="208915">
                        <a:lnSpc>
                          <a:spcPct val="100000"/>
                        </a:lnSpc>
                        <a:spcBef>
                          <a:spcPts val="1750"/>
                        </a:spcBef>
                      </a:pPr>
                      <a:r>
                        <a:rPr sz="2300" b="1" spc="-5" dirty="0">
                          <a:solidFill>
                            <a:srgbClr val="FFBE40"/>
                          </a:solidFill>
                          <a:latin typeface="Trebuchet MS" panose="020B0603020202020204" charset="0"/>
                          <a:cs typeface="Trebuchet MS" panose="020B0603020202020204" charset="0"/>
                        </a:rPr>
                        <a:t>07</a:t>
                      </a:r>
                      <a:endParaRPr sz="2300" b="1" spc="-5" dirty="0">
                        <a:solidFill>
                          <a:srgbClr val="FFBE40"/>
                        </a:solidFill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</a:txBody>
                  <a:tcPr marL="0" marR="0" marT="222250" marB="0">
                    <a:lnL w="38100">
                      <a:solidFill>
                        <a:srgbClr val="090909"/>
                      </a:solidFill>
                      <a:prstDash val="solid"/>
                    </a:lnL>
                    <a:lnR w="38100">
                      <a:solidFill>
                        <a:srgbClr val="090909"/>
                      </a:solidFill>
                      <a:prstDash val="solid"/>
                    </a:lnR>
                    <a:lnT w="38100">
                      <a:solidFill>
                        <a:srgbClr val="090909"/>
                      </a:solidFill>
                      <a:prstDash val="solid"/>
                    </a:lnT>
                    <a:lnB w="38100">
                      <a:solidFill>
                        <a:srgbClr val="090909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209550">
                        <a:lnSpc>
                          <a:spcPct val="100000"/>
                        </a:lnSpc>
                        <a:spcBef>
                          <a:spcPts val="1750"/>
                        </a:spcBef>
                      </a:pPr>
                      <a:r>
                        <a:rPr sz="2300" spc="-15" dirty="0">
                          <a:solidFill>
                            <a:srgbClr val="FFFFFF"/>
                          </a:solidFill>
                          <a:latin typeface="Trebuchet MS" panose="020B0603020202020204" charset="0"/>
                          <a:cs typeface="Trebuchet MS" panose="020B0603020202020204" charset="0"/>
                        </a:rPr>
                        <a:t>Software</a:t>
                      </a:r>
                      <a:r>
                        <a:rPr sz="2300" spc="-30" dirty="0">
                          <a:solidFill>
                            <a:srgbClr val="FFFFFF"/>
                          </a:solidFill>
                          <a:latin typeface="Trebuchet MS" panose="020B0603020202020204" charset="0"/>
                          <a:cs typeface="Trebuchet MS" panose="020B0603020202020204" charset="0"/>
                        </a:rPr>
                        <a:t> </a:t>
                      </a:r>
                      <a:r>
                        <a:rPr sz="2300" spc="-20" dirty="0">
                          <a:solidFill>
                            <a:srgbClr val="FFFFFF"/>
                          </a:solidFill>
                          <a:latin typeface="Trebuchet MS" panose="020B0603020202020204" charset="0"/>
                          <a:cs typeface="Trebuchet MS" panose="020B0603020202020204" charset="0"/>
                        </a:rPr>
                        <a:t>Requirements</a:t>
                      </a:r>
                      <a:endParaRPr sz="2300" dirty="0"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</a:txBody>
                  <a:tcPr marL="0" marR="0" marT="222250" marB="0">
                    <a:lnL w="38100">
                      <a:solidFill>
                        <a:srgbClr val="090909"/>
                      </a:solidFill>
                      <a:prstDash val="solid"/>
                    </a:lnL>
                    <a:lnR w="38100">
                      <a:solidFill>
                        <a:srgbClr val="090909"/>
                      </a:solidFill>
                      <a:prstDash val="solid"/>
                    </a:lnR>
                    <a:lnT w="38100">
                      <a:solidFill>
                        <a:srgbClr val="090909"/>
                      </a:solidFill>
                      <a:prstDash val="solid"/>
                    </a:lnT>
                    <a:lnB w="38100">
                      <a:solidFill>
                        <a:srgbClr val="090909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</a:tr>
              <a:tr h="857249">
                <a:tc>
                  <a:txBody>
                    <a:bodyPr/>
                    <a:lstStyle/>
                    <a:p>
                      <a:pPr marL="208915">
                        <a:lnSpc>
                          <a:spcPct val="100000"/>
                        </a:lnSpc>
                        <a:spcBef>
                          <a:spcPts val="1750"/>
                        </a:spcBef>
                      </a:pPr>
                      <a:r>
                        <a:rPr sz="2300" b="1" spc="-5" dirty="0">
                          <a:solidFill>
                            <a:srgbClr val="FFBE40"/>
                          </a:solidFill>
                          <a:latin typeface="Trebuchet MS" panose="020B0603020202020204" charset="0"/>
                          <a:cs typeface="Trebuchet MS" panose="020B0603020202020204" charset="0"/>
                        </a:rPr>
                        <a:t>08</a:t>
                      </a:r>
                      <a:endParaRPr sz="2300" b="1" spc="-5" dirty="0">
                        <a:solidFill>
                          <a:srgbClr val="FFBE40"/>
                        </a:solidFill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</a:txBody>
                  <a:tcPr marL="0" marR="0" marT="222250" marB="0">
                    <a:lnL w="38100">
                      <a:solidFill>
                        <a:srgbClr val="090909"/>
                      </a:solidFill>
                      <a:prstDash val="solid"/>
                    </a:lnL>
                    <a:lnR w="38100">
                      <a:solidFill>
                        <a:srgbClr val="090909"/>
                      </a:solidFill>
                      <a:prstDash val="solid"/>
                    </a:lnR>
                    <a:lnT w="38100">
                      <a:solidFill>
                        <a:srgbClr val="090909"/>
                      </a:solidFill>
                      <a:prstDash val="solid"/>
                    </a:lnT>
                    <a:lnB w="38100">
                      <a:solidFill>
                        <a:srgbClr val="090909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209550">
                        <a:lnSpc>
                          <a:spcPct val="100000"/>
                        </a:lnSpc>
                        <a:spcBef>
                          <a:spcPts val="1750"/>
                        </a:spcBef>
                      </a:pPr>
                      <a:r>
                        <a:rPr sz="2300" spc="-15" dirty="0">
                          <a:solidFill>
                            <a:srgbClr val="FFFFFF"/>
                          </a:solidFill>
                          <a:latin typeface="Trebuchet MS" panose="020B0603020202020204" charset="0"/>
                          <a:cs typeface="Trebuchet MS" panose="020B0603020202020204" charset="0"/>
                        </a:rPr>
                        <a:t>Hardware</a:t>
                      </a:r>
                      <a:r>
                        <a:rPr sz="2300" spc="-35" dirty="0">
                          <a:solidFill>
                            <a:srgbClr val="FFFFFF"/>
                          </a:solidFill>
                          <a:latin typeface="Trebuchet MS" panose="020B0603020202020204" charset="0"/>
                          <a:cs typeface="Trebuchet MS" panose="020B0603020202020204" charset="0"/>
                        </a:rPr>
                        <a:t> </a:t>
                      </a:r>
                      <a:r>
                        <a:rPr sz="2300" spc="-20" dirty="0">
                          <a:solidFill>
                            <a:srgbClr val="FFFFFF"/>
                          </a:solidFill>
                          <a:latin typeface="Trebuchet MS" panose="020B0603020202020204" charset="0"/>
                          <a:cs typeface="Trebuchet MS" panose="020B0603020202020204" charset="0"/>
                        </a:rPr>
                        <a:t>Requirements</a:t>
                      </a:r>
                      <a:endParaRPr sz="2300" dirty="0"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</a:txBody>
                  <a:tcPr marL="0" marR="0" marT="222250" marB="0">
                    <a:lnL w="38100">
                      <a:solidFill>
                        <a:srgbClr val="090909"/>
                      </a:solidFill>
                      <a:prstDash val="solid"/>
                    </a:lnL>
                    <a:lnR w="38100">
                      <a:solidFill>
                        <a:srgbClr val="090909"/>
                      </a:solidFill>
                      <a:prstDash val="solid"/>
                    </a:lnR>
                    <a:lnT w="38100">
                      <a:solidFill>
                        <a:srgbClr val="090909"/>
                      </a:solidFill>
                      <a:prstDash val="solid"/>
                    </a:lnT>
                    <a:lnB w="38100">
                      <a:solidFill>
                        <a:srgbClr val="090909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</a:tr>
              <a:tr h="857249">
                <a:tc>
                  <a:txBody>
                    <a:bodyPr/>
                    <a:lstStyle/>
                    <a:p>
                      <a:pPr marL="208915">
                        <a:lnSpc>
                          <a:spcPct val="100000"/>
                        </a:lnSpc>
                        <a:spcBef>
                          <a:spcPts val="1750"/>
                        </a:spcBef>
                      </a:pPr>
                      <a:r>
                        <a:rPr sz="2300" b="1" spc="-5" dirty="0">
                          <a:solidFill>
                            <a:srgbClr val="FFBE40"/>
                          </a:solidFill>
                          <a:latin typeface="Trebuchet MS" panose="020B0603020202020204" charset="0"/>
                          <a:cs typeface="Trebuchet MS" panose="020B0603020202020204" charset="0"/>
                        </a:rPr>
                        <a:t>09</a:t>
                      </a:r>
                      <a:endParaRPr sz="2300" b="1" spc="-5" dirty="0">
                        <a:solidFill>
                          <a:srgbClr val="FFBE40"/>
                        </a:solidFill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</a:txBody>
                  <a:tcPr marL="0" marR="0" marT="222250" marB="0">
                    <a:lnL w="38100">
                      <a:solidFill>
                        <a:srgbClr val="090909"/>
                      </a:solidFill>
                      <a:prstDash val="solid"/>
                    </a:lnL>
                    <a:lnR w="38100">
                      <a:solidFill>
                        <a:srgbClr val="090909"/>
                      </a:solidFill>
                      <a:prstDash val="solid"/>
                    </a:lnR>
                    <a:lnT w="38100">
                      <a:solidFill>
                        <a:srgbClr val="090909"/>
                      </a:solidFill>
                      <a:prstDash val="solid"/>
                    </a:lnT>
                    <a:lnB w="38100">
                      <a:solidFill>
                        <a:srgbClr val="090909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209550">
                        <a:lnSpc>
                          <a:spcPct val="100000"/>
                        </a:lnSpc>
                        <a:spcBef>
                          <a:spcPts val="1750"/>
                        </a:spcBef>
                      </a:pPr>
                      <a:r>
                        <a:rPr sz="2300" spc="-20" dirty="0">
                          <a:solidFill>
                            <a:srgbClr val="FFFFFF"/>
                          </a:solidFill>
                          <a:latin typeface="Trebuchet MS" panose="020B0603020202020204" charset="0"/>
                          <a:cs typeface="Trebuchet MS" panose="020B0603020202020204" charset="0"/>
                        </a:rPr>
                        <a:t>Conclusion</a:t>
                      </a:r>
                      <a:endParaRPr sz="2300" spc="-20" dirty="0">
                        <a:solidFill>
                          <a:srgbClr val="FFFFFF"/>
                        </a:solidFill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</a:txBody>
                  <a:tcPr marL="0" marR="0" marT="222250" marB="0">
                    <a:lnL w="38100">
                      <a:solidFill>
                        <a:srgbClr val="090909"/>
                      </a:solidFill>
                      <a:prstDash val="solid"/>
                    </a:lnL>
                    <a:lnR w="38100">
                      <a:solidFill>
                        <a:srgbClr val="090909"/>
                      </a:solidFill>
                      <a:prstDash val="solid"/>
                    </a:lnR>
                    <a:lnT w="38100">
                      <a:solidFill>
                        <a:srgbClr val="090909"/>
                      </a:solidFill>
                      <a:prstDash val="solid"/>
                    </a:lnT>
                    <a:lnB w="38100">
                      <a:solidFill>
                        <a:srgbClr val="090909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</a:tr>
              <a:tr h="857249">
                <a:tc>
                  <a:txBody>
                    <a:bodyPr/>
                    <a:lstStyle/>
                    <a:p>
                      <a:pPr marL="208915">
                        <a:lnSpc>
                          <a:spcPct val="100000"/>
                        </a:lnSpc>
                        <a:spcBef>
                          <a:spcPts val="1750"/>
                        </a:spcBef>
                      </a:pPr>
                      <a:r>
                        <a:rPr sz="2300" b="1" spc="-5" dirty="0">
                          <a:solidFill>
                            <a:srgbClr val="FFBE40"/>
                          </a:solidFill>
                          <a:latin typeface="Trebuchet MS" panose="020B0603020202020204" charset="0"/>
                          <a:cs typeface="Trebuchet MS" panose="020B0603020202020204" charset="0"/>
                        </a:rPr>
                        <a:t>10</a:t>
                      </a:r>
                      <a:endParaRPr sz="2300" b="1" spc="-5" dirty="0">
                        <a:solidFill>
                          <a:srgbClr val="FFBE40"/>
                        </a:solidFill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</a:txBody>
                  <a:tcPr marL="0" marR="0" marT="222250" marB="0">
                    <a:lnL w="38100">
                      <a:solidFill>
                        <a:srgbClr val="090909"/>
                      </a:solidFill>
                      <a:prstDash val="solid"/>
                    </a:lnL>
                    <a:lnR w="38100">
                      <a:solidFill>
                        <a:srgbClr val="090909"/>
                      </a:solidFill>
                      <a:prstDash val="solid"/>
                    </a:lnR>
                    <a:lnT w="38100">
                      <a:solidFill>
                        <a:srgbClr val="090909"/>
                      </a:solidFill>
                      <a:prstDash val="solid"/>
                    </a:lnT>
                    <a:lnB w="38100">
                      <a:solidFill>
                        <a:srgbClr val="090909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209550">
                        <a:lnSpc>
                          <a:spcPct val="100000"/>
                        </a:lnSpc>
                        <a:spcBef>
                          <a:spcPts val="1750"/>
                        </a:spcBef>
                      </a:pPr>
                      <a:r>
                        <a:rPr sz="2300" spc="-25" dirty="0">
                          <a:solidFill>
                            <a:srgbClr val="FFFFFF"/>
                          </a:solidFill>
                          <a:latin typeface="Trebuchet MS" panose="020B0603020202020204" charset="0"/>
                          <a:cs typeface="Trebuchet MS" panose="020B0603020202020204" charset="0"/>
                        </a:rPr>
                        <a:t>Future </a:t>
                      </a:r>
                      <a:r>
                        <a:rPr sz="2300" spc="-20" dirty="0">
                          <a:solidFill>
                            <a:srgbClr val="FFFFFF"/>
                          </a:solidFill>
                          <a:latin typeface="Trebuchet MS" panose="020B0603020202020204" charset="0"/>
                          <a:cs typeface="Trebuchet MS" panose="020B0603020202020204" charset="0"/>
                        </a:rPr>
                        <a:t>Enhancement</a:t>
                      </a:r>
                      <a:endParaRPr sz="2300" dirty="0"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</a:txBody>
                  <a:tcPr marL="0" marR="0" marT="222250" marB="0">
                    <a:lnL w="38100">
                      <a:solidFill>
                        <a:srgbClr val="090909"/>
                      </a:solidFill>
                      <a:prstDash val="solid"/>
                    </a:lnL>
                    <a:lnR w="38100">
                      <a:solidFill>
                        <a:srgbClr val="090909"/>
                      </a:solidFill>
                      <a:prstDash val="solid"/>
                    </a:lnR>
                    <a:lnT w="38100">
                      <a:solidFill>
                        <a:srgbClr val="090909"/>
                      </a:solidFill>
                      <a:prstDash val="solid"/>
                    </a:lnT>
                    <a:lnB w="38100">
                      <a:solidFill>
                        <a:srgbClr val="090909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0" y="0"/>
            <a:ext cx="6358822" cy="102869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728278" y="991922"/>
            <a:ext cx="7354570" cy="7512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b="1" spc="4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INTRODUCTION</a:t>
            </a:r>
            <a:endParaRPr sz="4800" dirty="0">
              <a:latin typeface="Trebuchet MS" panose="020B0603020202020204" charset="0"/>
              <a:cs typeface="Trebuchet MS" panose="020B0603020202020204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28278" y="2781590"/>
            <a:ext cx="10528935" cy="6908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412115">
              <a:lnSpc>
                <a:spcPct val="115000"/>
              </a:lnSpc>
              <a:spcBef>
                <a:spcPts val="100"/>
              </a:spcBef>
            </a:pPr>
            <a:r>
              <a:rPr sz="2600" spc="-4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Sign</a:t>
            </a:r>
            <a:r>
              <a:rPr sz="2600" spc="-1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language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is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</a:t>
            </a:r>
            <a:r>
              <a:rPr sz="2600" spc="-1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3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visual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language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used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5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by</a:t>
            </a:r>
            <a:r>
              <a:rPr sz="2600" spc="-1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deaf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communities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around </a:t>
            </a:r>
            <a:r>
              <a:rPr sz="2600" spc="-63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the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world.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It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involves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combination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of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3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hand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gestures,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1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facial 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expressions,</a:t>
            </a:r>
            <a:r>
              <a:rPr sz="2600" spc="-1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and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body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movements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to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convey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meaning.</a:t>
            </a:r>
            <a:endParaRPr sz="2600" dirty="0">
              <a:latin typeface="Trebuchet MS" panose="020B0603020202020204" charset="0"/>
              <a:cs typeface="Trebuchet MS" panose="020B0603020202020204" charset="0"/>
            </a:endParaRPr>
          </a:p>
          <a:p>
            <a:pPr marL="12700" marR="5080">
              <a:lnSpc>
                <a:spcPct val="115000"/>
              </a:lnSpc>
            </a:pPr>
            <a:r>
              <a:rPr sz="2600" spc="-4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Sign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language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recognition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technology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aims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to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bridge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3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this </a:t>
            </a:r>
            <a:r>
              <a:rPr sz="26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communication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gap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5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by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enabling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6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real-time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translation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of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3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sign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language </a:t>
            </a:r>
            <a:r>
              <a:rPr sz="26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into</a:t>
            </a:r>
            <a:r>
              <a:rPr sz="2600" spc="3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spoken</a:t>
            </a:r>
            <a:r>
              <a:rPr sz="2600" spc="4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or</a:t>
            </a:r>
            <a:r>
              <a:rPr sz="2600" spc="4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written</a:t>
            </a:r>
            <a:r>
              <a:rPr sz="2600" spc="3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language.This</a:t>
            </a:r>
            <a:r>
              <a:rPr sz="2600" spc="4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mini</a:t>
            </a:r>
            <a:r>
              <a:rPr sz="2600" spc="4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project</a:t>
            </a:r>
            <a:r>
              <a:rPr sz="2600" spc="3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report</a:t>
            </a:r>
            <a:r>
              <a:rPr sz="2600" spc="4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explores</a:t>
            </a:r>
            <a:r>
              <a:rPr sz="2600" spc="4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the </a:t>
            </a:r>
            <a:r>
              <a:rPr sz="26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use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of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OpenCV,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MediaPipe,</a:t>
            </a:r>
            <a:r>
              <a:rPr sz="2600" spc="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and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Random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Forest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1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Classifier</a:t>
            </a:r>
            <a:r>
              <a:rPr sz="2600" spc="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Algorithm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for </a:t>
            </a:r>
            <a:r>
              <a:rPr sz="2600" spc="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3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sign</a:t>
            </a:r>
            <a:r>
              <a:rPr sz="2600" spc="-1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language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recognition.The</a:t>
            </a:r>
            <a:r>
              <a:rPr sz="2600" spc="-1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proposed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system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uses</a:t>
            </a:r>
            <a:r>
              <a:rPr sz="2600" spc="-1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3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hand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gesture </a:t>
            </a:r>
            <a:r>
              <a:rPr sz="26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recognition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to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identify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and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interpret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3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sign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language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gestures.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The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system </a:t>
            </a:r>
            <a:r>
              <a:rPr sz="2600" spc="-6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first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captures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video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4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input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from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camera,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then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processes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it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3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using </a:t>
            </a:r>
            <a:r>
              <a:rPr sz="26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OpenCV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and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MediaPipe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to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extract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features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from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the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3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hand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gestures.</a:t>
            </a:r>
            <a:endParaRPr sz="2600" dirty="0">
              <a:latin typeface="Trebuchet MS" panose="020B0603020202020204" charset="0"/>
              <a:cs typeface="Trebuchet MS" panose="020B0603020202020204" charset="0"/>
            </a:endParaRPr>
          </a:p>
          <a:p>
            <a:pPr marL="12700" marR="678180">
              <a:lnSpc>
                <a:spcPct val="115000"/>
              </a:lnSpc>
            </a:pPr>
            <a:endParaRPr sz="2600" spc="-35" dirty="0">
              <a:solidFill>
                <a:srgbClr val="090909"/>
              </a:solidFill>
              <a:latin typeface="Trebuchet MS" panose="020B0603020202020204" charset="0"/>
              <a:cs typeface="Trebuchet MS" panose="020B0603020202020204" charset="0"/>
            </a:endParaRPr>
          </a:p>
          <a:p>
            <a:pPr marL="12700" marR="678180">
              <a:lnSpc>
                <a:spcPct val="115000"/>
              </a:lnSpc>
            </a:pPr>
            <a:r>
              <a:rPr sz="2600" spc="-3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Finally,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Random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Forest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1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Classifier</a:t>
            </a:r>
            <a:r>
              <a:rPr sz="2600" spc="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Algorithm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is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used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to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classify</a:t>
            </a:r>
            <a:r>
              <a:rPr sz="2600" spc="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the </a:t>
            </a:r>
            <a:r>
              <a:rPr sz="2600" spc="-63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3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hand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gestures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into</a:t>
            </a:r>
            <a:r>
              <a:rPr sz="2600" spc="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their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corresponding</a:t>
            </a:r>
            <a:r>
              <a:rPr sz="2600" spc="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3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sign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language</a:t>
            </a:r>
            <a:r>
              <a:rPr sz="2600" spc="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meanings.</a:t>
            </a:r>
            <a:endParaRPr sz="2600" dirty="0">
              <a:latin typeface="Trebuchet MS" panose="020B0603020202020204" charset="0"/>
              <a:cs typeface="Trebuchet MS" panose="020B0603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0" y="3"/>
            <a:ext cx="6257924" cy="10286996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728278" y="1449015"/>
            <a:ext cx="5235575" cy="6896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400" b="1" spc="28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</a:t>
            </a:r>
            <a:r>
              <a:rPr sz="4400" b="1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B</a:t>
            </a:r>
            <a:r>
              <a:rPr sz="4400" b="1" spc="-3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S</a:t>
            </a:r>
            <a:r>
              <a:rPr sz="4400" b="1" spc="35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</a:t>
            </a:r>
            <a:r>
              <a:rPr sz="4400" b="1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R</a:t>
            </a:r>
            <a:r>
              <a:rPr sz="4400" b="1" spc="28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</a:t>
            </a:r>
            <a:r>
              <a:rPr sz="4400" b="1" spc="13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C</a:t>
            </a:r>
            <a:r>
              <a:rPr sz="4400" b="1" spc="35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</a:t>
            </a:r>
            <a:endParaRPr sz="4400" dirty="0">
              <a:latin typeface="Trebuchet MS" panose="020B0603020202020204" charset="0"/>
              <a:cs typeface="Trebuchet MS" panose="020B0603020202020204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28278" y="3229792"/>
            <a:ext cx="10436225" cy="50698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5000"/>
              </a:lnSpc>
              <a:spcBef>
                <a:spcPts val="100"/>
              </a:spcBef>
            </a:pPr>
            <a:r>
              <a:rPr sz="2600" spc="-4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Sign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language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is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crucial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means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of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communication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for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3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individuals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3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with </a:t>
            </a:r>
            <a:r>
              <a:rPr sz="2600" spc="-6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hearing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impairmentsThe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approach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we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proposed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4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in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3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this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1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model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employs </a:t>
            </a:r>
            <a:r>
              <a:rPr sz="26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a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combination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of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image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processing,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1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feature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extraction,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and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machine </a:t>
            </a:r>
            <a:r>
              <a:rPr sz="26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learning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algorithms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to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recognize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signs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based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on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the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position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and </a:t>
            </a:r>
            <a:r>
              <a:rPr sz="26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movement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of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the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3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hands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and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fingers.The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proposed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methodology </a:t>
            </a:r>
            <a:r>
              <a:rPr sz="26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leverages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the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power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of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machine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learning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and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computer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vision </a:t>
            </a:r>
            <a:r>
              <a:rPr sz="26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techniques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to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recognize</a:t>
            </a:r>
            <a:r>
              <a:rPr sz="2600" spc="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and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interpret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3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sign</a:t>
            </a:r>
            <a:r>
              <a:rPr sz="2600" spc="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language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gestures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4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in</a:t>
            </a:r>
            <a:r>
              <a:rPr sz="2600" spc="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11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real- </a:t>
            </a:r>
            <a:r>
              <a:rPr sz="2600" spc="-10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time.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The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system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utilizes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MediaPipe,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3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an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6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open-source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3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library,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for </a:t>
            </a:r>
            <a:r>
              <a:rPr sz="2600" spc="-3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hand </a:t>
            </a:r>
            <a:r>
              <a:rPr sz="26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tracking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and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gesture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recognition.This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research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paper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presents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</a:t>
            </a:r>
            <a:r>
              <a:rPr sz="26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novel </a:t>
            </a:r>
            <a:r>
              <a:rPr sz="26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approach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to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3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sign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language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detection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3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using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3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Python,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6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Scikit-Learn,</a:t>
            </a:r>
            <a:r>
              <a:rPr sz="26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and </a:t>
            </a:r>
            <a:r>
              <a:rPr sz="26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6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MediaPipe.</a:t>
            </a:r>
            <a:endParaRPr sz="2600" dirty="0">
              <a:latin typeface="Trebuchet MS" panose="020B0603020202020204" charset="0"/>
              <a:cs typeface="Trebuchet MS" panose="020B0603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68756" y="2226319"/>
            <a:ext cx="526415" cy="51296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2030"/>
              </a:lnSpc>
            </a:pPr>
            <a:r>
              <a:rPr sz="1800" b="1" spc="-5" dirty="0">
                <a:solidFill>
                  <a:schemeClr val="bg1"/>
                </a:solidFill>
                <a:latin typeface="Roboto"/>
                <a:cs typeface="Roboto"/>
              </a:rPr>
              <a:t>S.NO</a:t>
            </a:r>
            <a:endParaRPr sz="1800" dirty="0">
              <a:solidFill>
                <a:schemeClr val="bg1"/>
              </a:solidFill>
              <a:latin typeface="Roboto"/>
              <a:cs typeface="Roboto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266251" y="3807469"/>
            <a:ext cx="131445" cy="2564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2030"/>
              </a:lnSpc>
            </a:pPr>
            <a:r>
              <a:rPr sz="1800" b="1" dirty="0">
                <a:solidFill>
                  <a:schemeClr val="bg1"/>
                </a:solidFill>
                <a:latin typeface="Roboto"/>
                <a:cs typeface="Roboto"/>
              </a:rPr>
              <a:t>1</a:t>
            </a:r>
            <a:endParaRPr sz="1800" dirty="0">
              <a:solidFill>
                <a:schemeClr val="bg1"/>
              </a:solidFill>
              <a:latin typeface="Roboto"/>
              <a:cs typeface="Roboto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5094827" y="3493144"/>
            <a:ext cx="2356485" cy="8489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ts val="2030"/>
              </a:lnSpc>
            </a:pPr>
            <a:r>
              <a:rPr sz="1800" b="1" spc="-10" dirty="0">
                <a:solidFill>
                  <a:schemeClr val="bg1"/>
                </a:solidFill>
                <a:latin typeface="Roboto"/>
                <a:cs typeface="Roboto"/>
              </a:rPr>
              <a:t>In</a:t>
            </a:r>
            <a:r>
              <a:rPr sz="1800" b="1" spc="-25" dirty="0">
                <a:solidFill>
                  <a:schemeClr val="bg1"/>
                </a:solidFill>
                <a:latin typeface="Roboto"/>
                <a:cs typeface="Roboto"/>
              </a:rPr>
              <a:t> </a:t>
            </a:r>
            <a:r>
              <a:rPr sz="1800" b="1" spc="-10" dirty="0">
                <a:solidFill>
                  <a:schemeClr val="bg1"/>
                </a:solidFill>
                <a:latin typeface="Roboto"/>
                <a:cs typeface="Roboto"/>
              </a:rPr>
              <a:t>this</a:t>
            </a:r>
            <a:r>
              <a:rPr sz="1800" b="1" spc="-25" dirty="0">
                <a:solidFill>
                  <a:schemeClr val="bg1"/>
                </a:solidFill>
                <a:latin typeface="Roboto"/>
                <a:cs typeface="Roboto"/>
              </a:rPr>
              <a:t> </a:t>
            </a:r>
            <a:r>
              <a:rPr sz="1800" b="1" dirty="0">
                <a:solidFill>
                  <a:schemeClr val="bg1"/>
                </a:solidFill>
                <a:latin typeface="Roboto"/>
                <a:cs typeface="Roboto"/>
              </a:rPr>
              <a:t>model,</a:t>
            </a:r>
            <a:endParaRPr sz="1800" dirty="0">
              <a:solidFill>
                <a:schemeClr val="bg1"/>
              </a:solidFill>
              <a:latin typeface="Roboto"/>
              <a:cs typeface="Roboto"/>
            </a:endParaRPr>
          </a:p>
          <a:p>
            <a:pPr algn="ctr">
              <a:lnSpc>
                <a:spcPct val="100000"/>
              </a:lnSpc>
              <a:spcBef>
                <a:spcPts val="315"/>
              </a:spcBef>
            </a:pPr>
            <a:r>
              <a:rPr sz="1800" b="1" dirty="0">
                <a:solidFill>
                  <a:schemeClr val="bg1"/>
                </a:solidFill>
                <a:latin typeface="Roboto"/>
                <a:cs typeface="Roboto"/>
              </a:rPr>
              <a:t>overfitting</a:t>
            </a:r>
            <a:r>
              <a:rPr sz="1800" b="1" spc="405" dirty="0">
                <a:solidFill>
                  <a:schemeClr val="bg1"/>
                </a:solidFill>
                <a:latin typeface="Roboto"/>
                <a:cs typeface="Roboto"/>
              </a:rPr>
              <a:t> </a:t>
            </a:r>
            <a:r>
              <a:rPr sz="1800" b="1" dirty="0">
                <a:solidFill>
                  <a:schemeClr val="bg1"/>
                </a:solidFill>
                <a:latin typeface="Roboto"/>
                <a:cs typeface="Roboto"/>
              </a:rPr>
              <a:t>takes</a:t>
            </a:r>
            <a:r>
              <a:rPr sz="1800" b="1" spc="-20" dirty="0">
                <a:solidFill>
                  <a:schemeClr val="bg1"/>
                </a:solidFill>
                <a:latin typeface="Roboto"/>
                <a:cs typeface="Roboto"/>
              </a:rPr>
              <a:t> </a:t>
            </a:r>
            <a:r>
              <a:rPr sz="1800" b="1" spc="5" dirty="0">
                <a:solidFill>
                  <a:schemeClr val="bg1"/>
                </a:solidFill>
                <a:latin typeface="Roboto"/>
                <a:cs typeface="Roboto"/>
              </a:rPr>
              <a:t>place</a:t>
            </a:r>
            <a:endParaRPr sz="1800" dirty="0">
              <a:solidFill>
                <a:schemeClr val="bg1"/>
              </a:solidFill>
              <a:latin typeface="Roboto"/>
              <a:cs typeface="Roboto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266251" y="6017269"/>
            <a:ext cx="131445" cy="2564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2030"/>
              </a:lnSpc>
            </a:pPr>
            <a:r>
              <a:rPr sz="1800" b="1" dirty="0">
                <a:solidFill>
                  <a:schemeClr val="bg1"/>
                </a:solidFill>
                <a:latin typeface="Roboto"/>
                <a:cs typeface="Roboto"/>
              </a:rPr>
              <a:t>2</a:t>
            </a:r>
            <a:endParaRPr sz="1800" dirty="0">
              <a:solidFill>
                <a:schemeClr val="bg1"/>
              </a:solidFill>
              <a:latin typeface="Roboto"/>
              <a:cs typeface="Roboto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15181445" y="5388619"/>
            <a:ext cx="2183130" cy="15306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ts val="2030"/>
              </a:lnSpc>
            </a:pPr>
            <a:r>
              <a:rPr sz="1800" b="1" dirty="0">
                <a:solidFill>
                  <a:schemeClr val="bg1"/>
                </a:solidFill>
                <a:latin typeface="Roboto"/>
                <a:cs typeface="Roboto"/>
              </a:rPr>
              <a:t>Limitedreal</a:t>
            </a:r>
            <a:r>
              <a:rPr sz="1800" b="1" spc="-30" dirty="0">
                <a:solidFill>
                  <a:schemeClr val="bg1"/>
                </a:solidFill>
                <a:latin typeface="Roboto"/>
                <a:cs typeface="Roboto"/>
              </a:rPr>
              <a:t> </a:t>
            </a:r>
            <a:r>
              <a:rPr sz="1800" b="1" dirty="0">
                <a:solidFill>
                  <a:schemeClr val="bg1"/>
                </a:solidFill>
                <a:latin typeface="Roboto"/>
                <a:cs typeface="Roboto"/>
              </a:rPr>
              <a:t>time</a:t>
            </a:r>
            <a:endParaRPr sz="1800" dirty="0">
              <a:solidFill>
                <a:schemeClr val="bg1"/>
              </a:solidFill>
              <a:latin typeface="Roboto"/>
              <a:cs typeface="Roboto"/>
            </a:endParaRPr>
          </a:p>
          <a:p>
            <a:pPr algn="ctr">
              <a:lnSpc>
                <a:spcPct val="115000"/>
              </a:lnSpc>
            </a:pPr>
            <a:r>
              <a:rPr sz="1800" b="1" spc="10" dirty="0">
                <a:solidFill>
                  <a:schemeClr val="bg1"/>
                </a:solidFill>
                <a:latin typeface="Roboto"/>
                <a:cs typeface="Roboto"/>
              </a:rPr>
              <a:t>performance </a:t>
            </a:r>
            <a:r>
              <a:rPr sz="1800" b="1" spc="-5" dirty="0">
                <a:solidFill>
                  <a:schemeClr val="bg1"/>
                </a:solidFill>
                <a:latin typeface="Roboto"/>
                <a:cs typeface="Roboto"/>
              </a:rPr>
              <a:t>on </a:t>
            </a:r>
            <a:r>
              <a:rPr sz="1800" b="1" dirty="0">
                <a:solidFill>
                  <a:schemeClr val="bg1"/>
                </a:solidFill>
                <a:latin typeface="Roboto"/>
                <a:cs typeface="Roboto"/>
              </a:rPr>
              <a:t> </a:t>
            </a:r>
            <a:r>
              <a:rPr sz="1800" b="1" spc="10" dirty="0">
                <a:solidFill>
                  <a:schemeClr val="bg1"/>
                </a:solidFill>
                <a:latin typeface="Roboto"/>
                <a:cs typeface="Roboto"/>
              </a:rPr>
              <a:t>resource</a:t>
            </a:r>
            <a:r>
              <a:rPr sz="1800" b="1" spc="-50" dirty="0">
                <a:solidFill>
                  <a:schemeClr val="bg1"/>
                </a:solidFill>
                <a:latin typeface="Roboto"/>
                <a:cs typeface="Roboto"/>
              </a:rPr>
              <a:t> </a:t>
            </a:r>
            <a:r>
              <a:rPr sz="1800" b="1" dirty="0">
                <a:solidFill>
                  <a:schemeClr val="bg1"/>
                </a:solidFill>
                <a:latin typeface="Roboto"/>
                <a:cs typeface="Roboto"/>
              </a:rPr>
              <a:t>constrained  </a:t>
            </a:r>
            <a:r>
              <a:rPr sz="1800" b="1" spc="5" dirty="0">
                <a:solidFill>
                  <a:schemeClr val="bg1"/>
                </a:solidFill>
                <a:latin typeface="Roboto"/>
                <a:cs typeface="Roboto"/>
              </a:rPr>
              <a:t>devices</a:t>
            </a:r>
            <a:endParaRPr sz="1800" dirty="0">
              <a:solidFill>
                <a:schemeClr val="bg1"/>
              </a:solidFill>
              <a:latin typeface="Roboto"/>
              <a:cs typeface="Roboto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266251" y="8065144"/>
            <a:ext cx="131445" cy="2564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2030"/>
              </a:lnSpc>
            </a:pPr>
            <a:r>
              <a:rPr sz="1800" b="1" dirty="0">
                <a:solidFill>
                  <a:schemeClr val="bg1"/>
                </a:solidFill>
                <a:latin typeface="Roboto"/>
                <a:cs typeface="Roboto"/>
              </a:rPr>
              <a:t>3</a:t>
            </a:r>
            <a:endParaRPr sz="1800" dirty="0">
              <a:solidFill>
                <a:schemeClr val="bg1"/>
              </a:solidFill>
              <a:latin typeface="Roboto"/>
              <a:cs typeface="Roboto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15109412" y="7436494"/>
            <a:ext cx="2278380" cy="15306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8260" algn="ctr">
              <a:lnSpc>
                <a:spcPts val="2030"/>
              </a:lnSpc>
            </a:pPr>
            <a:r>
              <a:rPr sz="1800" b="1" spc="5" dirty="0">
                <a:solidFill>
                  <a:schemeClr val="bg1"/>
                </a:solidFill>
                <a:latin typeface="Roboto"/>
                <a:cs typeface="Roboto"/>
              </a:rPr>
              <a:t>One</a:t>
            </a:r>
            <a:r>
              <a:rPr sz="1800" b="1" spc="-20" dirty="0">
                <a:solidFill>
                  <a:schemeClr val="bg1"/>
                </a:solidFill>
                <a:latin typeface="Roboto"/>
                <a:cs typeface="Roboto"/>
              </a:rPr>
              <a:t> </a:t>
            </a:r>
            <a:r>
              <a:rPr sz="1800" b="1" spc="5" dirty="0">
                <a:solidFill>
                  <a:schemeClr val="bg1"/>
                </a:solidFill>
                <a:latin typeface="Roboto"/>
                <a:cs typeface="Roboto"/>
              </a:rPr>
              <a:t>of</a:t>
            </a:r>
            <a:r>
              <a:rPr sz="1800" b="1" spc="-15" dirty="0">
                <a:solidFill>
                  <a:schemeClr val="bg1"/>
                </a:solidFill>
                <a:latin typeface="Roboto"/>
                <a:cs typeface="Roboto"/>
              </a:rPr>
              <a:t> </a:t>
            </a:r>
            <a:r>
              <a:rPr sz="1800" b="1" dirty="0">
                <a:solidFill>
                  <a:schemeClr val="bg1"/>
                </a:solidFill>
                <a:latin typeface="Roboto"/>
                <a:cs typeface="Roboto"/>
              </a:rPr>
              <a:t>the</a:t>
            </a:r>
            <a:r>
              <a:rPr sz="1800" b="1" spc="-15" dirty="0">
                <a:solidFill>
                  <a:schemeClr val="bg1"/>
                </a:solidFill>
                <a:latin typeface="Roboto"/>
                <a:cs typeface="Roboto"/>
              </a:rPr>
              <a:t> </a:t>
            </a:r>
            <a:r>
              <a:rPr sz="1800" b="1" dirty="0">
                <a:solidFill>
                  <a:schemeClr val="bg1"/>
                </a:solidFill>
                <a:latin typeface="Roboto"/>
                <a:cs typeface="Roboto"/>
              </a:rPr>
              <a:t>unique</a:t>
            </a:r>
            <a:endParaRPr sz="1800" dirty="0">
              <a:solidFill>
                <a:schemeClr val="bg1"/>
              </a:solidFill>
              <a:latin typeface="Roboto"/>
              <a:cs typeface="Roboto"/>
            </a:endParaRPr>
          </a:p>
          <a:p>
            <a:pPr indent="48260" algn="ctr">
              <a:lnSpc>
                <a:spcPct val="115000"/>
              </a:lnSpc>
            </a:pPr>
            <a:r>
              <a:rPr sz="1800" b="1" spc="-10" dirty="0">
                <a:solidFill>
                  <a:schemeClr val="bg1"/>
                </a:solidFill>
                <a:latin typeface="Roboto"/>
                <a:cs typeface="Roboto"/>
              </a:rPr>
              <a:t>limitations</a:t>
            </a:r>
            <a:r>
              <a:rPr sz="1800" b="1" spc="-20" dirty="0">
                <a:solidFill>
                  <a:schemeClr val="bg1"/>
                </a:solidFill>
                <a:latin typeface="Roboto"/>
                <a:cs typeface="Roboto"/>
              </a:rPr>
              <a:t> </a:t>
            </a:r>
            <a:r>
              <a:rPr sz="1800" b="1" spc="-10" dirty="0">
                <a:solidFill>
                  <a:schemeClr val="bg1"/>
                </a:solidFill>
                <a:latin typeface="Roboto"/>
                <a:cs typeface="Roboto"/>
              </a:rPr>
              <a:t>this</a:t>
            </a:r>
            <a:r>
              <a:rPr sz="1800" b="1" spc="-20" dirty="0">
                <a:solidFill>
                  <a:schemeClr val="bg1"/>
                </a:solidFill>
                <a:latin typeface="Roboto"/>
                <a:cs typeface="Roboto"/>
              </a:rPr>
              <a:t> </a:t>
            </a:r>
            <a:r>
              <a:rPr sz="1800" b="1" spc="5" dirty="0">
                <a:solidFill>
                  <a:schemeClr val="bg1"/>
                </a:solidFill>
                <a:latin typeface="Roboto"/>
                <a:cs typeface="Roboto"/>
              </a:rPr>
              <a:t>model </a:t>
            </a:r>
            <a:r>
              <a:rPr sz="1800" b="1" dirty="0">
                <a:solidFill>
                  <a:schemeClr val="bg1"/>
                </a:solidFill>
                <a:latin typeface="Roboto"/>
                <a:cs typeface="Roboto"/>
              </a:rPr>
              <a:t> </a:t>
            </a:r>
            <a:r>
              <a:rPr sz="1800" b="1" spc="-5" dirty="0">
                <a:solidFill>
                  <a:schemeClr val="bg1"/>
                </a:solidFill>
                <a:latin typeface="Roboto"/>
                <a:cs typeface="Roboto"/>
              </a:rPr>
              <a:t>is </a:t>
            </a:r>
            <a:r>
              <a:rPr sz="1800" b="1" spc="-15" dirty="0">
                <a:solidFill>
                  <a:schemeClr val="bg1"/>
                </a:solidFill>
                <a:latin typeface="Roboto"/>
                <a:cs typeface="Roboto"/>
              </a:rPr>
              <a:t>that</a:t>
            </a:r>
            <a:r>
              <a:rPr sz="1800" b="1" spc="-5" dirty="0">
                <a:solidFill>
                  <a:schemeClr val="bg1"/>
                </a:solidFill>
                <a:latin typeface="Roboto"/>
                <a:cs typeface="Roboto"/>
              </a:rPr>
              <a:t> they </a:t>
            </a:r>
            <a:r>
              <a:rPr sz="1800" b="1" dirty="0">
                <a:solidFill>
                  <a:schemeClr val="bg1"/>
                </a:solidFill>
                <a:latin typeface="Roboto"/>
                <a:cs typeface="Roboto"/>
              </a:rPr>
              <a:t>lack </a:t>
            </a:r>
            <a:r>
              <a:rPr sz="1800" b="1" spc="5" dirty="0">
                <a:solidFill>
                  <a:schemeClr val="bg1"/>
                </a:solidFill>
                <a:latin typeface="Roboto"/>
                <a:cs typeface="Roboto"/>
              </a:rPr>
              <a:t> </a:t>
            </a:r>
            <a:r>
              <a:rPr sz="1800" b="1" spc="-5" dirty="0">
                <a:solidFill>
                  <a:schemeClr val="bg1"/>
                </a:solidFill>
                <a:latin typeface="Roboto"/>
                <a:cs typeface="Roboto"/>
              </a:rPr>
              <a:t>positional</a:t>
            </a:r>
            <a:r>
              <a:rPr sz="1800" b="1" spc="-80" dirty="0">
                <a:solidFill>
                  <a:schemeClr val="bg1"/>
                </a:solidFill>
                <a:latin typeface="Roboto"/>
                <a:cs typeface="Roboto"/>
              </a:rPr>
              <a:t> </a:t>
            </a:r>
            <a:r>
              <a:rPr sz="1800" b="1" dirty="0">
                <a:solidFill>
                  <a:schemeClr val="bg1"/>
                </a:solidFill>
                <a:latin typeface="Roboto"/>
                <a:cs typeface="Roboto"/>
              </a:rPr>
              <a:t>information</a:t>
            </a:r>
            <a:endParaRPr sz="1800" dirty="0">
              <a:solidFill>
                <a:schemeClr val="bg1"/>
              </a:solidFill>
              <a:latin typeface="Roboto"/>
              <a:cs typeface="Roboto"/>
            </a:endParaRPr>
          </a:p>
        </p:txBody>
      </p:sp>
      <p:graphicFrame>
        <p:nvGraphicFramePr>
          <p:cNvPr id="28" name="Table 27"/>
          <p:cNvGraphicFramePr>
            <a:graphicFrameLocks noGrp="1"/>
          </p:cNvGraphicFramePr>
          <p:nvPr/>
        </p:nvGraphicFramePr>
        <p:xfrm>
          <a:off x="990661" y="1638046"/>
          <a:ext cx="16209010" cy="771334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59704"/>
                <a:gridCol w="1219200"/>
                <a:gridCol w="8458200"/>
                <a:gridCol w="2160737"/>
                <a:gridCol w="1926590"/>
                <a:gridCol w="1784518"/>
              </a:tblGrid>
              <a:tr h="1536397">
                <a:tc>
                  <a:txBody>
                    <a:bodyPr/>
                    <a:lstStyle/>
                    <a:p>
                      <a:pPr algn="ctr"/>
                      <a:r>
                        <a:rPr lang="en-IN" b="1" dirty="0" smtClean="0">
                          <a:latin typeface="Trebuchet MS" panose="020B0603020202020204" charset="0"/>
                          <a:cs typeface="Trebuchet MS" panose="020B0603020202020204" charset="0"/>
                        </a:rPr>
                        <a:t>S.NO</a:t>
                      </a:r>
                      <a:endParaRPr lang="en-IN" b="1" dirty="0" smtClean="0"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b="1" dirty="0" smtClean="0">
                          <a:latin typeface="Trebuchet MS" panose="020B0603020202020204" charset="0"/>
                          <a:cs typeface="Trebuchet MS" panose="020B0603020202020204" charset="0"/>
                        </a:rPr>
                        <a:t>YEAR</a:t>
                      </a:r>
                      <a:endParaRPr lang="en-IN" b="1" dirty="0" smtClean="0"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b="1" dirty="0" smtClean="0">
                          <a:latin typeface="Trebuchet MS" panose="020B0603020202020204" charset="0"/>
                          <a:cs typeface="Trebuchet MS" panose="020B0603020202020204" charset="0"/>
                        </a:rPr>
                        <a:t>TITLE</a:t>
                      </a:r>
                      <a:endParaRPr lang="en-IN" b="1" dirty="0" smtClean="0"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b="1" dirty="0" smtClean="0">
                          <a:latin typeface="Trebuchet MS" panose="020B0603020202020204" charset="0"/>
                          <a:cs typeface="Trebuchet MS" panose="020B0603020202020204" charset="0"/>
                        </a:rPr>
                        <a:t>AUTHOR</a:t>
                      </a:r>
                      <a:endParaRPr lang="en-IN" b="1" dirty="0" smtClean="0"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b="1" dirty="0" smtClean="0">
                          <a:latin typeface="Trebuchet MS" panose="020B0603020202020204" charset="0"/>
                          <a:cs typeface="Trebuchet MS" panose="020B0603020202020204" charset="0"/>
                        </a:rPr>
                        <a:t>MERITS</a:t>
                      </a:r>
                      <a:endParaRPr lang="en-IN" b="1" dirty="0" smtClean="0"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b="1" dirty="0" smtClean="0">
                          <a:latin typeface="Trebuchet MS" panose="020B0603020202020204" charset="0"/>
                          <a:cs typeface="Trebuchet MS" panose="020B0603020202020204" charset="0"/>
                        </a:rPr>
                        <a:t>DEMERITS</a:t>
                      </a:r>
                      <a:endParaRPr lang="en-IN" b="1" dirty="0" smtClean="0"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</a:txBody>
                  <a:tcPr/>
                </a:tc>
              </a:tr>
              <a:tr h="1838882">
                <a:tc>
                  <a:txBody>
                    <a:bodyPr/>
                    <a:lstStyle/>
                    <a:p>
                      <a:pPr algn="ctr"/>
                      <a:r>
                        <a:rPr lang="en-IN" b="1" dirty="0" smtClean="0">
                          <a:latin typeface="Trebuchet MS" panose="020B0603020202020204" charset="0"/>
                          <a:cs typeface="Trebuchet MS" panose="020B0603020202020204" charset="0"/>
                        </a:rPr>
                        <a:t>1</a:t>
                      </a:r>
                      <a:endParaRPr lang="en-IN" b="1" dirty="0" smtClean="0"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b="1" dirty="0" smtClean="0">
                          <a:latin typeface="Trebuchet MS" panose="020B0603020202020204" charset="0"/>
                          <a:cs typeface="Trebuchet MS" panose="020B0603020202020204" charset="0"/>
                        </a:rPr>
                        <a:t>2023</a:t>
                      </a:r>
                      <a:endParaRPr lang="en-IN" b="1" dirty="0" smtClean="0"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b="1" dirty="0" smtClean="0"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  <a:p>
                      <a:pPr algn="ctr"/>
                      <a:endParaRPr lang="en-GB" b="1" dirty="0" smtClean="0"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  <a:p>
                      <a:pPr algn="ctr"/>
                      <a:r>
                        <a:rPr lang="en-GB" b="1" dirty="0" smtClean="0">
                          <a:latin typeface="Trebuchet MS" panose="020B0603020202020204" charset="0"/>
                          <a:cs typeface="Trebuchet MS" panose="020B0603020202020204" charset="0"/>
                        </a:rPr>
                        <a:t>SIGN LANGUAGE RECOGNITION USING DEEP NEURAL NETWORK</a:t>
                      </a:r>
                      <a:endParaRPr lang="en-IN" b="1" dirty="0"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b="1" dirty="0" smtClean="0"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  <a:p>
                      <a:pPr algn="ctr"/>
                      <a:r>
                        <a:rPr lang="en-IN" b="1" dirty="0" smtClean="0">
                          <a:latin typeface="Trebuchet MS" panose="020B0603020202020204" charset="0"/>
                          <a:cs typeface="Trebuchet MS" panose="020B0603020202020204" charset="0"/>
                        </a:rPr>
                        <a:t>Aakanksha Rukmana Rangdal,Sheethal Bandari</a:t>
                      </a:r>
                      <a:endParaRPr lang="en-IN" b="1" dirty="0"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b="1" dirty="0" smtClean="0">
                          <a:latin typeface="Trebuchet MS" panose="020B0603020202020204" charset="0"/>
                          <a:cs typeface="Trebuchet MS" panose="020B0603020202020204" charset="0"/>
                        </a:rPr>
                        <a:t>Leads to more advanced sign language communication systems.</a:t>
                      </a:r>
                      <a:endParaRPr lang="en-GB" b="1" dirty="0" smtClean="0"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b="1" dirty="0" smtClean="0"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  <a:p>
                      <a:pPr algn="ctr"/>
                      <a:endParaRPr lang="en-GB" b="1" dirty="0" smtClean="0"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  <a:p>
                      <a:pPr algn="ctr"/>
                      <a:r>
                        <a:rPr lang="en-GB" b="1" dirty="0" smtClean="0">
                          <a:latin typeface="Trebuchet MS" panose="020B0603020202020204" charset="0"/>
                          <a:cs typeface="Trebuchet MS" panose="020B0603020202020204" charset="0"/>
                        </a:rPr>
                        <a:t>In this model, overfitting takes place</a:t>
                      </a:r>
                      <a:endParaRPr lang="en-IN" b="1" dirty="0"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</a:txBody>
                  <a:tcPr/>
                </a:tc>
              </a:tr>
              <a:tr h="2006522">
                <a:tc>
                  <a:txBody>
                    <a:bodyPr/>
                    <a:lstStyle/>
                    <a:p>
                      <a:pPr algn="ctr"/>
                      <a:r>
                        <a:rPr lang="en-IN" b="1" dirty="0" smtClean="0">
                          <a:latin typeface="Trebuchet MS" panose="020B0603020202020204" charset="0"/>
                          <a:cs typeface="Trebuchet MS" panose="020B0603020202020204" charset="0"/>
                        </a:rPr>
                        <a:t>2</a:t>
                      </a:r>
                      <a:endParaRPr lang="en-IN" b="1" dirty="0" smtClean="0"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b="1" dirty="0" smtClean="0">
                          <a:latin typeface="Trebuchet MS" panose="020B0603020202020204" charset="0"/>
                          <a:cs typeface="Trebuchet MS" panose="020B0603020202020204" charset="0"/>
                        </a:rPr>
                        <a:t>2022</a:t>
                      </a:r>
                      <a:endParaRPr lang="en-IN" b="1" dirty="0" smtClean="0"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b="1" dirty="0" smtClean="0">
                          <a:latin typeface="Trebuchet MS" panose="020B0603020202020204" charset="0"/>
                          <a:cs typeface="Trebuchet MS" panose="020B0603020202020204" charset="0"/>
                        </a:rPr>
                        <a:t> </a:t>
                      </a:r>
                      <a:endParaRPr lang="en-GB" b="1" dirty="0" smtClean="0"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  <a:p>
                      <a:pPr algn="ctr"/>
                      <a:endParaRPr lang="en-GB" b="1" dirty="0" smtClean="0"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  <a:p>
                      <a:pPr algn="ctr"/>
                      <a:endParaRPr lang="en-GB" b="1" dirty="0" smtClean="0"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  <a:p>
                      <a:pPr algn="ctr"/>
                      <a:r>
                        <a:rPr lang="en-GB" b="1" dirty="0" smtClean="0">
                          <a:latin typeface="Trebuchet MS" panose="020B0603020202020204" charset="0"/>
                          <a:cs typeface="Trebuchet MS" panose="020B0603020202020204" charset="0"/>
                        </a:rPr>
                        <a:t>SIGN LANGUAGE RECOGNITION USING PYTHON AND OPENCV</a:t>
                      </a:r>
                      <a:endParaRPr lang="en-IN" b="1" dirty="0"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b="1" dirty="0" smtClean="0"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  <a:p>
                      <a:pPr algn="ctr"/>
                      <a:r>
                        <a:rPr lang="en-IN" b="1" dirty="0" smtClean="0">
                          <a:latin typeface="Trebuchet MS" panose="020B0603020202020204" charset="0"/>
                          <a:cs typeface="Trebuchet MS" panose="020B0603020202020204" charset="0"/>
                        </a:rPr>
                        <a:t>Dipalee Golekar,Ravindra Bula </a:t>
                      </a:r>
                      <a:endParaRPr lang="en-IN" b="1" dirty="0"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b="1" dirty="0" smtClean="0">
                          <a:latin typeface="Trebuchet MS" panose="020B0603020202020204" charset="0"/>
                          <a:cs typeface="Trebuchet MS" panose="020B0603020202020204" charset="0"/>
                        </a:rPr>
                        <a:t>Allows the</a:t>
                      </a:r>
                      <a:endParaRPr lang="en-GB" b="1" dirty="0" smtClean="0"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  <a:p>
                      <a:pPr algn="ctr"/>
                      <a:r>
                        <a:rPr lang="en-GB" b="1" dirty="0" smtClean="0">
                          <a:latin typeface="Trebuchet MS" panose="020B0603020202020204" charset="0"/>
                          <a:cs typeface="Trebuchet MS" panose="020B0603020202020204" charset="0"/>
                        </a:rPr>
                        <a:t>identification of gestures better than previous systems</a:t>
                      </a:r>
                      <a:endParaRPr lang="en-GB" b="1" dirty="0" smtClean="0"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b="1" dirty="0" smtClean="0"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  <a:p>
                      <a:pPr algn="ctr"/>
                      <a:r>
                        <a:rPr lang="en-GB" b="1" dirty="0" smtClean="0">
                          <a:latin typeface="Trebuchet MS" panose="020B0603020202020204" charset="0"/>
                          <a:cs typeface="Trebuchet MS" panose="020B0603020202020204" charset="0"/>
                        </a:rPr>
                        <a:t>Limited</a:t>
                      </a:r>
                      <a:endParaRPr lang="en-GB" b="1" dirty="0" smtClean="0"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  <a:p>
                      <a:pPr algn="ctr"/>
                      <a:r>
                        <a:rPr lang="en-GB" b="1" dirty="0" smtClean="0">
                          <a:latin typeface="Trebuchet MS" panose="020B0603020202020204" charset="0"/>
                          <a:cs typeface="Trebuchet MS" panose="020B0603020202020204" charset="0"/>
                        </a:rPr>
                        <a:t>real time performance on resource constrained devices</a:t>
                      </a:r>
                      <a:endParaRPr lang="en-IN" b="1" dirty="0"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</a:txBody>
                  <a:tcPr/>
                </a:tc>
              </a:tr>
              <a:tr h="2326562">
                <a:tc>
                  <a:txBody>
                    <a:bodyPr/>
                    <a:lstStyle/>
                    <a:p>
                      <a:pPr algn="ctr"/>
                      <a:r>
                        <a:rPr lang="en-IN" b="1" dirty="0" smtClean="0">
                          <a:latin typeface="Trebuchet MS" panose="020B0603020202020204" charset="0"/>
                          <a:cs typeface="Trebuchet MS" panose="020B0603020202020204" charset="0"/>
                        </a:rPr>
                        <a:t>3</a:t>
                      </a:r>
                      <a:endParaRPr lang="en-IN" b="1" dirty="0" smtClean="0"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b="1" dirty="0" smtClean="0">
                          <a:latin typeface="Trebuchet MS" panose="020B0603020202020204" charset="0"/>
                          <a:cs typeface="Trebuchet MS" panose="020B0603020202020204" charset="0"/>
                        </a:rPr>
                        <a:t>2022</a:t>
                      </a:r>
                      <a:endParaRPr lang="en-IN" b="1" dirty="0" smtClean="0"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60960" algn="ctr">
                        <a:lnSpc>
                          <a:spcPts val="2030"/>
                        </a:lnSpc>
                      </a:pPr>
                      <a:endParaRPr lang="en-GB" sz="2000" b="1" dirty="0" smtClean="0"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  <a:p>
                      <a:pPr marL="60960" algn="ctr">
                        <a:lnSpc>
                          <a:spcPts val="2030"/>
                        </a:lnSpc>
                      </a:pPr>
                      <a:endParaRPr lang="en-GB" sz="2000" b="1" dirty="0" smtClean="0"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  <a:p>
                      <a:pPr marL="60960" algn="ctr">
                        <a:lnSpc>
                          <a:spcPts val="2030"/>
                        </a:lnSpc>
                      </a:pPr>
                      <a:endParaRPr lang="en-GB" sz="2000" b="1" dirty="0" smtClean="0"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  <a:p>
                      <a:pPr marL="60960" algn="ctr">
                        <a:lnSpc>
                          <a:spcPts val="2030"/>
                        </a:lnSpc>
                      </a:pPr>
                      <a:r>
                        <a:rPr lang="en-GB" sz="2000" b="1" dirty="0" smtClean="0">
                          <a:latin typeface="Trebuchet MS" panose="020B0603020202020204" charset="0"/>
                          <a:cs typeface="Trebuchet MS" panose="020B0603020202020204" charset="0"/>
                        </a:rPr>
                        <a:t>DEEP</a:t>
                      </a:r>
                      <a:r>
                        <a:rPr lang="en-GB" sz="2000" b="1" spc="-5" baseline="0" dirty="0" smtClean="0">
                          <a:latin typeface="Trebuchet MS" panose="020B0603020202020204" charset="0"/>
                          <a:cs typeface="Trebuchet MS" panose="020B0603020202020204" charset="0"/>
                        </a:rPr>
                        <a:t> </a:t>
                      </a:r>
                      <a:r>
                        <a:rPr lang="en-GB" sz="2000" b="1" spc="5" dirty="0" smtClean="0">
                          <a:latin typeface="Trebuchet MS" panose="020B0603020202020204" charset="0"/>
                          <a:cs typeface="Trebuchet MS" panose="020B0603020202020204" charset="0"/>
                        </a:rPr>
                        <a:t>LEARNING </a:t>
                      </a:r>
                      <a:r>
                        <a:rPr lang="en-GB" sz="2000" b="1" spc="-5" dirty="0" smtClean="0">
                          <a:latin typeface="Trebuchet MS" panose="020B0603020202020204" charset="0"/>
                          <a:cs typeface="Trebuchet MS" panose="020B0603020202020204" charset="0"/>
                        </a:rPr>
                        <a:t>FOR</a:t>
                      </a:r>
                      <a:r>
                        <a:rPr lang="en-GB" sz="2000" b="1" spc="-5" baseline="0" dirty="0" smtClean="0">
                          <a:latin typeface="Trebuchet MS" panose="020B0603020202020204" charset="0"/>
                          <a:cs typeface="Trebuchet MS" panose="020B0603020202020204" charset="0"/>
                        </a:rPr>
                        <a:t> </a:t>
                      </a:r>
                      <a:r>
                        <a:rPr lang="en-GB" sz="2000" b="1" dirty="0" smtClean="0">
                          <a:latin typeface="Trebuchet MS" panose="020B0603020202020204" charset="0"/>
                          <a:cs typeface="Trebuchet MS" panose="020B0603020202020204" charset="0"/>
                        </a:rPr>
                        <a:t>SIGN </a:t>
                      </a:r>
                      <a:r>
                        <a:rPr lang="en-GB" sz="2000" b="1" spc="15" dirty="0" smtClean="0">
                          <a:latin typeface="Trebuchet MS" panose="020B0603020202020204" charset="0"/>
                          <a:cs typeface="Trebuchet MS" panose="020B0603020202020204" charset="0"/>
                        </a:rPr>
                        <a:t>LANGUAGE</a:t>
                      </a:r>
                      <a:r>
                        <a:rPr lang="en-GB" sz="2000" b="1" spc="0" baseline="0" dirty="0" smtClean="0">
                          <a:latin typeface="Trebuchet MS" panose="020B0603020202020204" charset="0"/>
                          <a:cs typeface="Trebuchet MS" panose="020B0603020202020204" charset="0"/>
                        </a:rPr>
                        <a:t> </a:t>
                      </a:r>
                      <a:r>
                        <a:rPr lang="en-GB" sz="2000" b="1" spc="10" dirty="0" smtClean="0">
                          <a:latin typeface="Trebuchet MS" panose="020B0603020202020204" charset="0"/>
                          <a:cs typeface="Trebuchet MS" panose="020B0603020202020204" charset="0"/>
                        </a:rPr>
                        <a:t>RECOGNITION:</a:t>
                      </a:r>
                      <a:r>
                        <a:rPr lang="en-GB" sz="2000" b="1" spc="-15" dirty="0" smtClean="0">
                          <a:latin typeface="Trebuchet MS" panose="020B0603020202020204" charset="0"/>
                          <a:cs typeface="Trebuchet MS" panose="020B0603020202020204" charset="0"/>
                        </a:rPr>
                        <a:t> </a:t>
                      </a:r>
                      <a:r>
                        <a:rPr lang="en-GB" sz="2000" b="1" spc="10" dirty="0" smtClean="0">
                          <a:latin typeface="Trebuchet MS" panose="020B0603020202020204" charset="0"/>
                          <a:cs typeface="Trebuchet MS" panose="020B0603020202020204" charset="0"/>
                        </a:rPr>
                        <a:t>CURRENT</a:t>
                      </a:r>
                      <a:r>
                        <a:rPr lang="en-GB" sz="2000" b="1" spc="-15" baseline="0" dirty="0" smtClean="0">
                          <a:latin typeface="Trebuchet MS" panose="020B0603020202020204" charset="0"/>
                          <a:cs typeface="Trebuchet MS" panose="020B0603020202020204" charset="0"/>
                        </a:rPr>
                        <a:t> </a:t>
                      </a:r>
                      <a:r>
                        <a:rPr lang="en-GB" sz="2000" b="1" dirty="0" smtClean="0">
                          <a:latin typeface="Trebuchet MS" panose="020B0603020202020204" charset="0"/>
                          <a:cs typeface="Trebuchet MS" panose="020B0603020202020204" charset="0"/>
                        </a:rPr>
                        <a:t>TECHNIQUES,</a:t>
                      </a:r>
                      <a:r>
                        <a:rPr lang="en-GB" sz="2000" b="1" baseline="0" dirty="0" smtClean="0">
                          <a:latin typeface="Trebuchet MS" panose="020B0603020202020204" charset="0"/>
                          <a:cs typeface="Trebuchet MS" panose="020B0603020202020204" charset="0"/>
                        </a:rPr>
                        <a:t> </a:t>
                      </a:r>
                      <a:r>
                        <a:rPr lang="en-GB" sz="2000" b="1" spc="5" dirty="0" smtClean="0">
                          <a:latin typeface="Trebuchet MS" panose="020B0603020202020204" charset="0"/>
                          <a:cs typeface="Trebuchet MS" panose="020B0603020202020204" charset="0"/>
                        </a:rPr>
                        <a:t>BENCHMARKS,</a:t>
                      </a:r>
                      <a:r>
                        <a:rPr lang="en-GB" sz="2000" b="1" spc="-5" dirty="0" smtClean="0">
                          <a:latin typeface="Trebuchet MS" panose="020B0603020202020204" charset="0"/>
                          <a:cs typeface="Trebuchet MS" panose="020B0603020202020204" charset="0"/>
                        </a:rPr>
                        <a:t> </a:t>
                      </a:r>
                      <a:r>
                        <a:rPr lang="en-GB" sz="2000" b="1" spc="15" dirty="0" smtClean="0">
                          <a:latin typeface="Trebuchet MS" panose="020B0603020202020204" charset="0"/>
                          <a:cs typeface="Trebuchet MS" panose="020B0603020202020204" charset="0"/>
                        </a:rPr>
                        <a:t>AND</a:t>
                      </a:r>
                      <a:r>
                        <a:rPr lang="en-GB" sz="2000" b="1" spc="-5" dirty="0" smtClean="0">
                          <a:latin typeface="Trebuchet MS" panose="020B0603020202020204" charset="0"/>
                          <a:cs typeface="Trebuchet MS" panose="020B0603020202020204" charset="0"/>
                        </a:rPr>
                        <a:t> </a:t>
                      </a:r>
                      <a:r>
                        <a:rPr lang="en-GB" sz="2000" b="1" spc="5" dirty="0" smtClean="0">
                          <a:latin typeface="Trebuchet MS" panose="020B0603020202020204" charset="0"/>
                          <a:cs typeface="Trebuchet MS" panose="020B0603020202020204" charset="0"/>
                        </a:rPr>
                        <a:t>OPEN</a:t>
                      </a:r>
                      <a:r>
                        <a:rPr lang="en-GB" sz="2000" b="1" dirty="0" smtClean="0">
                          <a:latin typeface="Trebuchet MS" panose="020B0603020202020204" charset="0"/>
                          <a:cs typeface="Trebuchet MS" panose="020B0603020202020204" charset="0"/>
                        </a:rPr>
                        <a:t> </a:t>
                      </a:r>
                      <a:r>
                        <a:rPr lang="en-GB" sz="2000" b="1" spc="-15" dirty="0" smtClean="0">
                          <a:latin typeface="Trebuchet MS" panose="020B0603020202020204" charset="0"/>
                          <a:cs typeface="Trebuchet MS" panose="020B0603020202020204" charset="0"/>
                        </a:rPr>
                        <a:t>ISSUES</a:t>
                      </a:r>
                      <a:endParaRPr lang="en-GB" sz="2000" b="1" dirty="0" smtClean="0"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  <a:p>
                      <a:pPr algn="ctr"/>
                      <a:endParaRPr lang="en-IN" dirty="0"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30"/>
                        </a:lnSpc>
                      </a:pPr>
                      <a:endParaRPr lang="en-IN" sz="1800" b="1" spc="-5" dirty="0" smtClean="0"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  <a:p>
                      <a:pPr algn="ctr">
                        <a:lnSpc>
                          <a:spcPts val="2030"/>
                        </a:lnSpc>
                      </a:pPr>
                      <a:endParaRPr lang="en-IN" sz="1800" b="1" spc="-5" dirty="0" smtClean="0"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  <a:p>
                      <a:pPr algn="ctr">
                        <a:lnSpc>
                          <a:spcPts val="2030"/>
                        </a:lnSpc>
                      </a:pPr>
                      <a:r>
                        <a:rPr lang="en-IN" sz="1800" b="1" spc="-5" dirty="0" smtClean="0">
                          <a:latin typeface="Trebuchet MS" panose="020B0603020202020204" charset="0"/>
                          <a:cs typeface="Trebuchet MS" panose="020B0603020202020204" charset="0"/>
                        </a:rPr>
                        <a:t>Muhammad</a:t>
                      </a:r>
                      <a:r>
                        <a:rPr lang="en-IN" sz="1800" b="1" spc="-30" dirty="0" smtClean="0">
                          <a:latin typeface="Trebuchet MS" panose="020B0603020202020204" charset="0"/>
                          <a:cs typeface="Trebuchet MS" panose="020B0603020202020204" charset="0"/>
                        </a:rPr>
                        <a:t> </a:t>
                      </a:r>
                      <a:r>
                        <a:rPr lang="en-IN" sz="1800" b="1" spc="-10" dirty="0" smtClean="0">
                          <a:latin typeface="Trebuchet MS" panose="020B0603020202020204" charset="0"/>
                          <a:cs typeface="Trebuchet MS" panose="020B0603020202020204" charset="0"/>
                        </a:rPr>
                        <a:t>Al-</a:t>
                      </a:r>
                      <a:endParaRPr lang="en-IN" sz="1800" b="1" dirty="0" smtClean="0"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lang="en-IN" sz="1800" b="1" dirty="0" smtClean="0">
                          <a:latin typeface="Trebuchet MS" panose="020B0603020202020204" charset="0"/>
                          <a:cs typeface="Trebuchet MS" panose="020B0603020202020204" charset="0"/>
                        </a:rPr>
                        <a:t>Qurishi,Thariq</a:t>
                      </a:r>
                      <a:endParaRPr lang="en-IN" sz="1800" b="1" dirty="0" smtClean="0"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lang="en-IN" sz="1800" b="1" spc="-5" dirty="0" smtClean="0">
                          <a:latin typeface="Trebuchet MS" panose="020B0603020202020204" charset="0"/>
                          <a:cs typeface="Trebuchet MS" panose="020B0603020202020204" charset="0"/>
                        </a:rPr>
                        <a:t>Khalid,Riad</a:t>
                      </a:r>
                      <a:r>
                        <a:rPr lang="en-IN" sz="1800" b="1" spc="-20" dirty="0" smtClean="0">
                          <a:latin typeface="Trebuchet MS" panose="020B0603020202020204" charset="0"/>
                          <a:cs typeface="Trebuchet MS" panose="020B0603020202020204" charset="0"/>
                        </a:rPr>
                        <a:t> </a:t>
                      </a:r>
                      <a:r>
                        <a:rPr lang="en-IN" sz="1800" b="1" spc="-15" dirty="0" smtClean="0">
                          <a:latin typeface="Trebuchet MS" panose="020B0603020202020204" charset="0"/>
                          <a:cs typeface="Trebuchet MS" panose="020B0603020202020204" charset="0"/>
                        </a:rPr>
                        <a:t>Souissi</a:t>
                      </a:r>
                      <a:endParaRPr lang="en-IN" sz="1800" b="1" dirty="0" smtClean="0"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  <a:p>
                      <a:endParaRPr lang="en-IN" dirty="0"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b="1" dirty="0" smtClean="0">
                          <a:latin typeface="Trebuchet MS" panose="020B0603020202020204" charset="0"/>
                          <a:cs typeface="Trebuchet MS" panose="020B0603020202020204" charset="0"/>
                        </a:rPr>
                        <a:t>These model can handle various data sources and formats, with promising results.</a:t>
                      </a:r>
                      <a:endParaRPr lang="en-GB" b="1" dirty="0" smtClean="0"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b="1" dirty="0" smtClean="0"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  <a:p>
                      <a:pPr algn="ctr"/>
                      <a:r>
                        <a:rPr lang="en-GB" b="1" dirty="0" smtClean="0">
                          <a:latin typeface="Trebuchet MS" panose="020B0603020202020204" charset="0"/>
                          <a:cs typeface="Trebuchet MS" panose="020B0603020202020204" charset="0"/>
                        </a:rPr>
                        <a:t>One of the unique limitations this model is that they lack positional information</a:t>
                      </a:r>
                      <a:endParaRPr lang="en-IN" b="1" dirty="0">
                        <a:latin typeface="Trebuchet MS" panose="020B0603020202020204" charset="0"/>
                        <a:cs typeface="Trebuchet MS" panose="020B060302020202020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 Box 5"/>
          <p:cNvSpPr txBox="1"/>
          <p:nvPr/>
        </p:nvSpPr>
        <p:spPr>
          <a:xfrm>
            <a:off x="5126355" y="525145"/>
            <a:ext cx="866584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IN" altLang="en-GB" sz="6000" b="1">
                <a:latin typeface="Trebuchet MS" panose="020B0603020202020204" charset="0"/>
                <a:cs typeface="Trebuchet MS" panose="020B0603020202020204" charset="0"/>
              </a:rPr>
              <a:t>LITERATURE SURVEY</a:t>
            </a:r>
            <a:endParaRPr lang="en-IN" altLang="en-GB" sz="6000" b="1">
              <a:latin typeface="Trebuchet MS" panose="020B0603020202020204" charset="0"/>
              <a:cs typeface="Trebuchet MS" panose="020B0603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090909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pic>
        <p:nvPicPr>
          <p:cNvPr id="3" name="object 3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0" y="0"/>
            <a:ext cx="6962774" cy="10286998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7670409" y="684498"/>
            <a:ext cx="7848600" cy="6896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4264660" algn="l"/>
              </a:tabLst>
            </a:pPr>
            <a:r>
              <a:rPr sz="4400" b="1" spc="50" dirty="0" smtClean="0">
                <a:latin typeface="Trebuchet MS" panose="020B0603020202020204" charset="0"/>
                <a:cs typeface="Trebuchet MS" panose="020B0603020202020204" charset="0"/>
              </a:rPr>
              <a:t>EXISTING</a:t>
            </a:r>
            <a:r>
              <a:rPr lang="en-IN" sz="4400" b="1" spc="50" dirty="0" smtClean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4400" b="1" spc="35" dirty="0" smtClean="0">
                <a:latin typeface="Trebuchet MS" panose="020B0603020202020204" charset="0"/>
                <a:cs typeface="Trebuchet MS" panose="020B0603020202020204" charset="0"/>
              </a:rPr>
              <a:t>SYSTEM</a:t>
            </a:r>
            <a:endParaRPr sz="4400" dirty="0">
              <a:latin typeface="Trebuchet MS" panose="020B0603020202020204" charset="0"/>
              <a:cs typeface="Trebuchet MS" panose="020B0603020202020204" charset="0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body" idx="1"/>
          </p:nvPr>
        </p:nvSpPr>
        <p:spPr>
          <a:xfrm>
            <a:off x="425205" y="2821973"/>
            <a:ext cx="17437588" cy="51523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7257415" marR="5080">
              <a:lnSpc>
                <a:spcPct val="116000"/>
              </a:lnSpc>
              <a:spcBef>
                <a:spcPts val="100"/>
              </a:spcBef>
            </a:pPr>
            <a:r>
              <a:rPr sz="2400" spc="-15" dirty="0">
                <a:latin typeface="Trebuchet MS" panose="020B0603020202020204" charset="0"/>
                <a:cs typeface="Trebuchet MS" panose="020B0603020202020204" charset="0"/>
              </a:rPr>
              <a:t>The</a:t>
            </a:r>
            <a:r>
              <a:rPr sz="2400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5" dirty="0">
                <a:latin typeface="Trebuchet MS" panose="020B0603020202020204" charset="0"/>
                <a:cs typeface="Trebuchet MS" panose="020B0603020202020204" charset="0"/>
              </a:rPr>
              <a:t>system</a:t>
            </a:r>
            <a:r>
              <a:rPr sz="2400" spc="5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0" dirty="0">
                <a:latin typeface="Trebuchet MS" panose="020B0603020202020204" charset="0"/>
                <a:cs typeface="Trebuchet MS" panose="020B0603020202020204" charset="0"/>
              </a:rPr>
              <a:t>employs</a:t>
            </a:r>
            <a:r>
              <a:rPr sz="2400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0" dirty="0">
                <a:latin typeface="Trebuchet MS" panose="020B0603020202020204" charset="0"/>
                <a:cs typeface="Trebuchet MS" panose="020B0603020202020204" charset="0"/>
              </a:rPr>
              <a:t>a</a:t>
            </a:r>
            <a:r>
              <a:rPr sz="2400" spc="5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0" dirty="0">
                <a:latin typeface="Trebuchet MS" panose="020B0603020202020204" charset="0"/>
                <a:cs typeface="Trebuchet MS" panose="020B0603020202020204" charset="0"/>
              </a:rPr>
              <a:t>combination</a:t>
            </a:r>
            <a:r>
              <a:rPr sz="2400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25" dirty="0">
                <a:latin typeface="Trebuchet MS" panose="020B0603020202020204" charset="0"/>
                <a:cs typeface="Trebuchet MS" panose="020B0603020202020204" charset="0"/>
              </a:rPr>
              <a:t>of</a:t>
            </a:r>
            <a:r>
              <a:rPr sz="2400" spc="5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10" dirty="0">
                <a:latin typeface="Trebuchet MS" panose="020B0603020202020204" charset="0"/>
                <a:cs typeface="Trebuchet MS" panose="020B0603020202020204" charset="0"/>
              </a:rPr>
              <a:t>image</a:t>
            </a:r>
            <a:r>
              <a:rPr sz="2400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5" dirty="0">
                <a:latin typeface="Trebuchet MS" panose="020B0603020202020204" charset="0"/>
                <a:cs typeface="Trebuchet MS" panose="020B0603020202020204" charset="0"/>
              </a:rPr>
              <a:t>and</a:t>
            </a:r>
            <a:r>
              <a:rPr sz="2400" spc="5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15" dirty="0">
                <a:latin typeface="Trebuchet MS" panose="020B0603020202020204" charset="0"/>
                <a:cs typeface="Trebuchet MS" panose="020B0603020202020204" charset="0"/>
              </a:rPr>
              <a:t>video</a:t>
            </a:r>
            <a:r>
              <a:rPr sz="2400" spc="5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0" dirty="0">
                <a:latin typeface="Trebuchet MS" panose="020B0603020202020204" charset="0"/>
                <a:cs typeface="Trebuchet MS" panose="020B0603020202020204" charset="0"/>
              </a:rPr>
              <a:t>processing </a:t>
            </a:r>
            <a:r>
              <a:rPr sz="2400" spc="-660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0" dirty="0">
                <a:latin typeface="Trebuchet MS" panose="020B0603020202020204" charset="0"/>
                <a:cs typeface="Trebuchet MS" panose="020B0603020202020204" charset="0"/>
              </a:rPr>
              <a:t>algorithms</a:t>
            </a:r>
            <a:r>
              <a:rPr sz="2400" spc="-5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15" dirty="0">
                <a:latin typeface="Trebuchet MS" panose="020B0603020202020204" charset="0"/>
                <a:cs typeface="Trebuchet MS" panose="020B0603020202020204" charset="0"/>
              </a:rPr>
              <a:t>to</a:t>
            </a:r>
            <a:r>
              <a:rPr sz="2400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30" dirty="0">
                <a:latin typeface="Trebuchet MS" panose="020B0603020202020204" charset="0"/>
                <a:cs typeface="Trebuchet MS" panose="020B0603020202020204" charset="0"/>
              </a:rPr>
              <a:t>analyze</a:t>
            </a:r>
            <a:r>
              <a:rPr sz="2400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30" dirty="0">
                <a:latin typeface="Trebuchet MS" panose="020B0603020202020204" charset="0"/>
                <a:cs typeface="Trebuchet MS" panose="020B0603020202020204" charset="0"/>
              </a:rPr>
              <a:t>hand</a:t>
            </a:r>
            <a:r>
              <a:rPr sz="2400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0" dirty="0">
                <a:latin typeface="Trebuchet MS" panose="020B0603020202020204" charset="0"/>
                <a:cs typeface="Trebuchet MS" panose="020B0603020202020204" charset="0"/>
              </a:rPr>
              <a:t>gestures</a:t>
            </a:r>
            <a:r>
              <a:rPr sz="2400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5" dirty="0">
                <a:latin typeface="Trebuchet MS" panose="020B0603020202020204" charset="0"/>
                <a:cs typeface="Trebuchet MS" panose="020B0603020202020204" charset="0"/>
              </a:rPr>
              <a:t>and</a:t>
            </a:r>
            <a:r>
              <a:rPr sz="2400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15" dirty="0">
                <a:latin typeface="Trebuchet MS" panose="020B0603020202020204" charset="0"/>
                <a:cs typeface="Trebuchet MS" panose="020B0603020202020204" charset="0"/>
              </a:rPr>
              <a:t>recognize</a:t>
            </a:r>
            <a:r>
              <a:rPr sz="2400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0" dirty="0">
                <a:latin typeface="Trebuchet MS" panose="020B0603020202020204" charset="0"/>
                <a:cs typeface="Trebuchet MS" panose="020B0603020202020204" charset="0"/>
              </a:rPr>
              <a:t>corresponding </a:t>
            </a:r>
            <a:r>
              <a:rPr sz="2400" spc="-15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30" dirty="0">
                <a:latin typeface="Trebuchet MS" panose="020B0603020202020204" charset="0"/>
                <a:cs typeface="Trebuchet MS" panose="020B0603020202020204" charset="0"/>
              </a:rPr>
              <a:t>sign</a:t>
            </a:r>
            <a:r>
              <a:rPr sz="2400" spc="-5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5" dirty="0">
                <a:latin typeface="Trebuchet MS" panose="020B0603020202020204" charset="0"/>
                <a:cs typeface="Trebuchet MS" panose="020B0603020202020204" charset="0"/>
              </a:rPr>
              <a:t>language</a:t>
            </a:r>
            <a:r>
              <a:rPr sz="2400" spc="-5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5" dirty="0">
                <a:latin typeface="Trebuchet MS" panose="020B0603020202020204" charset="0"/>
                <a:cs typeface="Trebuchet MS" panose="020B0603020202020204" charset="0"/>
              </a:rPr>
              <a:t>symbols.It</a:t>
            </a:r>
            <a:r>
              <a:rPr sz="2400" spc="-5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5" dirty="0">
                <a:latin typeface="Trebuchet MS" panose="020B0603020202020204" charset="0"/>
                <a:cs typeface="Trebuchet MS" panose="020B0603020202020204" charset="0"/>
              </a:rPr>
              <a:t>involves</a:t>
            </a:r>
            <a:r>
              <a:rPr sz="2400" spc="-5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30" dirty="0">
                <a:latin typeface="Trebuchet MS" panose="020B0603020202020204" charset="0"/>
                <a:cs typeface="Trebuchet MS" panose="020B0603020202020204" charset="0"/>
              </a:rPr>
              <a:t>capturing</a:t>
            </a:r>
            <a:r>
              <a:rPr sz="2400" spc="-5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30" dirty="0">
                <a:latin typeface="Trebuchet MS" panose="020B0603020202020204" charset="0"/>
                <a:cs typeface="Trebuchet MS" panose="020B0603020202020204" charset="0"/>
              </a:rPr>
              <a:t>hand</a:t>
            </a:r>
            <a:r>
              <a:rPr sz="2400" spc="-5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10" dirty="0">
                <a:latin typeface="Trebuchet MS" panose="020B0603020202020204" charset="0"/>
                <a:cs typeface="Trebuchet MS" panose="020B0603020202020204" charset="0"/>
              </a:rPr>
              <a:t>movements</a:t>
            </a:r>
            <a:r>
              <a:rPr lang="en-IN" sz="2400" spc="-10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35" dirty="0">
                <a:latin typeface="Trebuchet MS" panose="020B0603020202020204" charset="0"/>
                <a:cs typeface="Trebuchet MS" panose="020B0603020202020204" charset="0"/>
              </a:rPr>
              <a:t>through</a:t>
            </a:r>
            <a:r>
              <a:rPr sz="2400" spc="-5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0" dirty="0">
                <a:latin typeface="Trebuchet MS" panose="020B0603020202020204" charset="0"/>
                <a:cs typeface="Trebuchet MS" panose="020B0603020202020204" charset="0"/>
              </a:rPr>
              <a:t>a</a:t>
            </a:r>
            <a:r>
              <a:rPr sz="2400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10" dirty="0">
                <a:latin typeface="Trebuchet MS" panose="020B0603020202020204" charset="0"/>
                <a:cs typeface="Trebuchet MS" panose="020B0603020202020204" charset="0"/>
              </a:rPr>
              <a:t>camera,</a:t>
            </a:r>
            <a:r>
              <a:rPr sz="2400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15" dirty="0">
                <a:latin typeface="Trebuchet MS" panose="020B0603020202020204" charset="0"/>
                <a:cs typeface="Trebuchet MS" panose="020B0603020202020204" charset="0"/>
              </a:rPr>
              <a:t>preprocessing</a:t>
            </a:r>
            <a:r>
              <a:rPr sz="2400" spc="-5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0" dirty="0">
                <a:latin typeface="Trebuchet MS" panose="020B0603020202020204" charset="0"/>
                <a:cs typeface="Trebuchet MS" panose="020B0603020202020204" charset="0"/>
              </a:rPr>
              <a:t>the</a:t>
            </a:r>
            <a:r>
              <a:rPr sz="2400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15" dirty="0">
                <a:latin typeface="Trebuchet MS" panose="020B0603020202020204" charset="0"/>
                <a:cs typeface="Trebuchet MS" panose="020B0603020202020204" charset="0"/>
              </a:rPr>
              <a:t>data,</a:t>
            </a:r>
            <a:r>
              <a:rPr sz="2400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5" dirty="0">
                <a:latin typeface="Trebuchet MS" panose="020B0603020202020204" charset="0"/>
                <a:cs typeface="Trebuchet MS" panose="020B0603020202020204" charset="0"/>
              </a:rPr>
              <a:t>and</a:t>
            </a:r>
            <a:r>
              <a:rPr sz="2400" spc="-5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35" dirty="0">
                <a:latin typeface="Trebuchet MS" panose="020B0603020202020204" charset="0"/>
                <a:cs typeface="Trebuchet MS" panose="020B0603020202020204" charset="0"/>
              </a:rPr>
              <a:t>applying</a:t>
            </a:r>
            <a:r>
              <a:rPr sz="2400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10" dirty="0">
                <a:latin typeface="Trebuchet MS" panose="020B0603020202020204" charset="0"/>
                <a:cs typeface="Trebuchet MS" panose="020B0603020202020204" charset="0"/>
              </a:rPr>
              <a:t>feature </a:t>
            </a:r>
            <a:r>
              <a:rPr sz="2400" spc="-5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0" dirty="0">
                <a:latin typeface="Trebuchet MS" panose="020B0603020202020204" charset="0"/>
                <a:cs typeface="Trebuchet MS" panose="020B0603020202020204" charset="0"/>
              </a:rPr>
              <a:t>extraction</a:t>
            </a:r>
            <a:r>
              <a:rPr sz="2400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0" dirty="0">
                <a:latin typeface="Trebuchet MS" panose="020B0603020202020204" charset="0"/>
                <a:cs typeface="Trebuchet MS" panose="020B0603020202020204" charset="0"/>
              </a:rPr>
              <a:t>algorithms.</a:t>
            </a:r>
            <a:r>
              <a:rPr sz="2400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15" dirty="0">
                <a:latin typeface="Trebuchet MS" panose="020B0603020202020204" charset="0"/>
                <a:cs typeface="Trebuchet MS" panose="020B0603020202020204" charset="0"/>
              </a:rPr>
              <a:t>The</a:t>
            </a:r>
            <a:r>
              <a:rPr sz="2400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15" dirty="0">
                <a:latin typeface="Trebuchet MS" panose="020B0603020202020204" charset="0"/>
                <a:cs typeface="Trebuchet MS" panose="020B0603020202020204" charset="0"/>
              </a:rPr>
              <a:t>extracted</a:t>
            </a:r>
            <a:r>
              <a:rPr sz="2400" spc="5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10" dirty="0">
                <a:latin typeface="Trebuchet MS" panose="020B0603020202020204" charset="0"/>
                <a:cs typeface="Trebuchet MS" panose="020B0603020202020204" charset="0"/>
              </a:rPr>
              <a:t>features</a:t>
            </a:r>
            <a:r>
              <a:rPr sz="2400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15" dirty="0">
                <a:latin typeface="Trebuchet MS" panose="020B0603020202020204" charset="0"/>
                <a:cs typeface="Trebuchet MS" panose="020B0603020202020204" charset="0"/>
              </a:rPr>
              <a:t>are</a:t>
            </a:r>
            <a:r>
              <a:rPr sz="2400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30" dirty="0">
                <a:latin typeface="Trebuchet MS" panose="020B0603020202020204" charset="0"/>
                <a:cs typeface="Trebuchet MS" panose="020B0603020202020204" charset="0"/>
              </a:rPr>
              <a:t>then</a:t>
            </a:r>
            <a:r>
              <a:rPr sz="2400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15" dirty="0">
                <a:latin typeface="Trebuchet MS" panose="020B0603020202020204" charset="0"/>
                <a:cs typeface="Trebuchet MS" panose="020B0603020202020204" charset="0"/>
              </a:rPr>
              <a:t>fed</a:t>
            </a:r>
            <a:r>
              <a:rPr sz="2400" spc="5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5" dirty="0">
                <a:latin typeface="Trebuchet MS" panose="020B0603020202020204" charset="0"/>
                <a:cs typeface="Trebuchet MS" panose="020B0603020202020204" charset="0"/>
              </a:rPr>
              <a:t>into</a:t>
            </a:r>
            <a:r>
              <a:rPr sz="2400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0" dirty="0">
                <a:latin typeface="Trebuchet MS" panose="020B0603020202020204" charset="0"/>
                <a:cs typeface="Trebuchet MS" panose="020B0603020202020204" charset="0"/>
              </a:rPr>
              <a:t>a</a:t>
            </a:r>
            <a:r>
              <a:rPr lang="en-IN" sz="2400" spc="-20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0" dirty="0">
                <a:latin typeface="Trebuchet MS" panose="020B0603020202020204" charset="0"/>
                <a:cs typeface="Trebuchet MS" panose="020B0603020202020204" charset="0"/>
              </a:rPr>
              <a:t>machine</a:t>
            </a:r>
            <a:r>
              <a:rPr sz="2400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5" dirty="0">
                <a:latin typeface="Trebuchet MS" panose="020B0603020202020204" charset="0"/>
                <a:cs typeface="Trebuchet MS" panose="020B0603020202020204" charset="0"/>
              </a:rPr>
              <a:t>learning</a:t>
            </a:r>
            <a:r>
              <a:rPr sz="2400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5" dirty="0">
                <a:latin typeface="Trebuchet MS" panose="020B0603020202020204" charset="0"/>
                <a:cs typeface="Trebuchet MS" panose="020B0603020202020204" charset="0"/>
              </a:rPr>
              <a:t>model,</a:t>
            </a:r>
            <a:r>
              <a:rPr sz="2400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30" dirty="0">
                <a:latin typeface="Trebuchet MS" panose="020B0603020202020204" charset="0"/>
                <a:cs typeface="Trebuchet MS" panose="020B0603020202020204" charset="0"/>
              </a:rPr>
              <a:t>such</a:t>
            </a:r>
            <a:r>
              <a:rPr sz="2400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0" dirty="0">
                <a:latin typeface="Trebuchet MS" panose="020B0603020202020204" charset="0"/>
                <a:cs typeface="Trebuchet MS" panose="020B0603020202020204" charset="0"/>
              </a:rPr>
              <a:t>as</a:t>
            </a:r>
            <a:r>
              <a:rPr sz="2400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0" dirty="0">
                <a:latin typeface="Trebuchet MS" panose="020B0603020202020204" charset="0"/>
                <a:cs typeface="Trebuchet MS" panose="020B0603020202020204" charset="0"/>
              </a:rPr>
              <a:t>a</a:t>
            </a:r>
            <a:r>
              <a:rPr sz="2400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5" dirty="0">
                <a:latin typeface="Trebuchet MS" panose="020B0603020202020204" charset="0"/>
                <a:cs typeface="Trebuchet MS" panose="020B0603020202020204" charset="0"/>
              </a:rPr>
              <a:t>convolutional</a:t>
            </a:r>
            <a:r>
              <a:rPr sz="2400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5" dirty="0">
                <a:latin typeface="Trebuchet MS" panose="020B0603020202020204" charset="0"/>
                <a:cs typeface="Trebuchet MS" panose="020B0603020202020204" charset="0"/>
              </a:rPr>
              <a:t>neural</a:t>
            </a:r>
            <a:r>
              <a:rPr sz="2400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0" dirty="0">
                <a:latin typeface="Trebuchet MS" panose="020B0603020202020204" charset="0"/>
                <a:cs typeface="Trebuchet MS" panose="020B0603020202020204" charset="0"/>
              </a:rPr>
              <a:t>network</a:t>
            </a:r>
            <a:r>
              <a:rPr sz="2400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15" dirty="0">
                <a:latin typeface="Trebuchet MS" panose="020B0603020202020204" charset="0"/>
                <a:cs typeface="Trebuchet MS" panose="020B0603020202020204" charset="0"/>
              </a:rPr>
              <a:t>or </a:t>
            </a:r>
            <a:r>
              <a:rPr sz="2400" spc="-655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0" dirty="0">
                <a:latin typeface="Trebuchet MS" panose="020B0603020202020204" charset="0"/>
                <a:cs typeface="Trebuchet MS" panose="020B0603020202020204" charset="0"/>
              </a:rPr>
              <a:t>a</a:t>
            </a:r>
            <a:r>
              <a:rPr sz="2400" spc="-10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0" dirty="0">
                <a:latin typeface="Trebuchet MS" panose="020B0603020202020204" charset="0"/>
                <a:cs typeface="Trebuchet MS" panose="020B0603020202020204" charset="0"/>
              </a:rPr>
              <a:t>recurrent</a:t>
            </a:r>
            <a:r>
              <a:rPr sz="2400" spc="-5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5" dirty="0">
                <a:latin typeface="Trebuchet MS" panose="020B0603020202020204" charset="0"/>
                <a:cs typeface="Trebuchet MS" panose="020B0603020202020204" charset="0"/>
              </a:rPr>
              <a:t>neural</a:t>
            </a:r>
            <a:r>
              <a:rPr sz="2400" spc="-5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15" dirty="0">
                <a:latin typeface="Trebuchet MS" panose="020B0603020202020204" charset="0"/>
                <a:cs typeface="Trebuchet MS" panose="020B0603020202020204" charset="0"/>
              </a:rPr>
              <a:t>network,</a:t>
            </a:r>
            <a:r>
              <a:rPr sz="2400" spc="-5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15" dirty="0">
                <a:latin typeface="Trebuchet MS" panose="020B0603020202020204" charset="0"/>
                <a:cs typeface="Trebuchet MS" panose="020B0603020202020204" charset="0"/>
              </a:rPr>
              <a:t>to</a:t>
            </a:r>
            <a:r>
              <a:rPr sz="2400" spc="-10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0" dirty="0">
                <a:latin typeface="Trebuchet MS" panose="020B0603020202020204" charset="0"/>
                <a:cs typeface="Trebuchet MS" panose="020B0603020202020204" charset="0"/>
              </a:rPr>
              <a:t>classify</a:t>
            </a:r>
            <a:r>
              <a:rPr sz="2400" spc="-5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0" dirty="0">
                <a:latin typeface="Trebuchet MS" panose="020B0603020202020204" charset="0"/>
                <a:cs typeface="Trebuchet MS" panose="020B0603020202020204" charset="0"/>
              </a:rPr>
              <a:t>the</a:t>
            </a:r>
            <a:r>
              <a:rPr sz="2400" spc="-5" dirty="0">
                <a:latin typeface="Trebuchet MS" panose="020B0603020202020204" charset="0"/>
                <a:cs typeface="Trebuchet MS" panose="020B0603020202020204" charset="0"/>
              </a:rPr>
              <a:t> detected </a:t>
            </a:r>
            <a:r>
              <a:rPr sz="2400" spc="-25" dirty="0">
                <a:latin typeface="Trebuchet MS" panose="020B0603020202020204" charset="0"/>
                <a:cs typeface="Trebuchet MS" panose="020B0603020202020204" charset="0"/>
              </a:rPr>
              <a:t>signs.</a:t>
            </a:r>
            <a:r>
              <a:rPr sz="2400" spc="-10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15" dirty="0">
                <a:latin typeface="Trebuchet MS" panose="020B0603020202020204" charset="0"/>
                <a:cs typeface="Trebuchet MS" panose="020B0603020202020204" charset="0"/>
              </a:rPr>
              <a:t>The</a:t>
            </a:r>
            <a:r>
              <a:rPr lang="en-IN" sz="2400" spc="-15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5" dirty="0">
                <a:latin typeface="Trebuchet MS" panose="020B0603020202020204" charset="0"/>
                <a:cs typeface="Trebuchet MS" panose="020B0603020202020204" charset="0"/>
              </a:rPr>
              <a:t>existing</a:t>
            </a:r>
            <a:r>
              <a:rPr sz="2400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35" dirty="0">
                <a:latin typeface="Trebuchet MS" panose="020B0603020202020204" charset="0"/>
                <a:cs typeface="Trebuchet MS" panose="020B0603020202020204" charset="0"/>
              </a:rPr>
              <a:t>system's</a:t>
            </a:r>
            <a:r>
              <a:rPr sz="2400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5" dirty="0">
                <a:latin typeface="Trebuchet MS" panose="020B0603020202020204" charset="0"/>
                <a:cs typeface="Trebuchet MS" panose="020B0603020202020204" charset="0"/>
              </a:rPr>
              <a:t>performance</a:t>
            </a:r>
            <a:r>
              <a:rPr sz="2400" spc="5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5" dirty="0">
                <a:latin typeface="Trebuchet MS" panose="020B0603020202020204" charset="0"/>
                <a:cs typeface="Trebuchet MS" panose="020B0603020202020204" charset="0"/>
              </a:rPr>
              <a:t>is</a:t>
            </a:r>
            <a:r>
              <a:rPr sz="2400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0" dirty="0">
                <a:latin typeface="Trebuchet MS" panose="020B0603020202020204" charset="0"/>
                <a:cs typeface="Trebuchet MS" panose="020B0603020202020204" charset="0"/>
              </a:rPr>
              <a:t>evaluated</a:t>
            </a:r>
            <a:r>
              <a:rPr sz="2400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35" dirty="0">
                <a:latin typeface="Trebuchet MS" panose="020B0603020202020204" charset="0"/>
                <a:cs typeface="Trebuchet MS" panose="020B0603020202020204" charset="0"/>
              </a:rPr>
              <a:t>using</a:t>
            </a:r>
            <a:r>
              <a:rPr sz="2400" spc="5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0" dirty="0">
                <a:latin typeface="Trebuchet MS" panose="020B0603020202020204" charset="0"/>
                <a:cs typeface="Trebuchet MS" panose="020B0603020202020204" charset="0"/>
              </a:rPr>
              <a:t>benchmark</a:t>
            </a:r>
            <a:r>
              <a:rPr sz="2400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30" dirty="0">
                <a:latin typeface="Trebuchet MS" panose="020B0603020202020204" charset="0"/>
                <a:cs typeface="Trebuchet MS" panose="020B0603020202020204" charset="0"/>
              </a:rPr>
              <a:t>sign </a:t>
            </a:r>
            <a:r>
              <a:rPr sz="2400" spc="-655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5" dirty="0">
                <a:latin typeface="Trebuchet MS" panose="020B0603020202020204" charset="0"/>
                <a:cs typeface="Trebuchet MS" panose="020B0603020202020204" charset="0"/>
              </a:rPr>
              <a:t>language</a:t>
            </a:r>
            <a:r>
              <a:rPr sz="2400" spc="-5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15" dirty="0">
                <a:latin typeface="Trebuchet MS" panose="020B0603020202020204" charset="0"/>
                <a:cs typeface="Trebuchet MS" panose="020B0603020202020204" charset="0"/>
              </a:rPr>
              <a:t>datasets,</a:t>
            </a:r>
            <a:r>
              <a:rPr sz="2400" spc="-5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5" dirty="0">
                <a:latin typeface="Trebuchet MS" panose="020B0603020202020204" charset="0"/>
                <a:cs typeface="Trebuchet MS" panose="020B0603020202020204" charset="0"/>
              </a:rPr>
              <a:t>and</a:t>
            </a:r>
            <a:r>
              <a:rPr sz="2400" spc="-5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0" dirty="0">
                <a:latin typeface="Trebuchet MS" panose="020B0603020202020204" charset="0"/>
                <a:cs typeface="Trebuchet MS" panose="020B0603020202020204" charset="0"/>
              </a:rPr>
              <a:t>the</a:t>
            </a:r>
            <a:r>
              <a:rPr sz="2400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5" dirty="0">
                <a:latin typeface="Trebuchet MS" panose="020B0603020202020204" charset="0"/>
                <a:cs typeface="Trebuchet MS" panose="020B0603020202020204" charset="0"/>
              </a:rPr>
              <a:t>results</a:t>
            </a:r>
            <a:r>
              <a:rPr sz="2400" spc="-5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15" dirty="0">
                <a:latin typeface="Trebuchet MS" panose="020B0603020202020204" charset="0"/>
                <a:cs typeface="Trebuchet MS" panose="020B0603020202020204" charset="0"/>
              </a:rPr>
              <a:t>demonstrate</a:t>
            </a:r>
            <a:r>
              <a:rPr sz="2400" spc="-5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5" dirty="0">
                <a:latin typeface="Trebuchet MS" panose="020B0603020202020204" charset="0"/>
                <a:cs typeface="Trebuchet MS" panose="020B0603020202020204" charset="0"/>
              </a:rPr>
              <a:t>its</a:t>
            </a:r>
            <a:r>
              <a:rPr sz="2400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5" dirty="0">
                <a:latin typeface="Trebuchet MS" panose="020B0603020202020204" charset="0"/>
                <a:cs typeface="Trebuchet MS" panose="020B0603020202020204" charset="0"/>
              </a:rPr>
              <a:t>accuracy</a:t>
            </a:r>
            <a:r>
              <a:rPr sz="2400" spc="-5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5" dirty="0">
                <a:latin typeface="Trebuchet MS" panose="020B0603020202020204" charset="0"/>
                <a:cs typeface="Trebuchet MS" panose="020B0603020202020204" charset="0"/>
              </a:rPr>
              <a:t>and </a:t>
            </a:r>
            <a:r>
              <a:rPr sz="2400" spc="-20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5" dirty="0">
                <a:latin typeface="Trebuchet MS" panose="020B0603020202020204" charset="0"/>
                <a:cs typeface="Trebuchet MS" panose="020B0603020202020204" charset="0"/>
              </a:rPr>
              <a:t>efficiency.</a:t>
            </a:r>
            <a:r>
              <a:rPr sz="2400" spc="-10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5" dirty="0">
                <a:latin typeface="Trebuchet MS" panose="020B0603020202020204" charset="0"/>
                <a:cs typeface="Trebuchet MS" panose="020B0603020202020204" charset="0"/>
              </a:rPr>
              <a:t>This</a:t>
            </a:r>
            <a:r>
              <a:rPr sz="2400" spc="-5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15" dirty="0">
                <a:latin typeface="Trebuchet MS" panose="020B0603020202020204" charset="0"/>
                <a:cs typeface="Trebuchet MS" panose="020B0603020202020204" charset="0"/>
              </a:rPr>
              <a:t>research</a:t>
            </a:r>
            <a:r>
              <a:rPr sz="2400" spc="-5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0" dirty="0">
                <a:latin typeface="Trebuchet MS" panose="020B0603020202020204" charset="0"/>
                <a:cs typeface="Trebuchet MS" panose="020B0603020202020204" charset="0"/>
              </a:rPr>
              <a:t>contributes</a:t>
            </a:r>
            <a:r>
              <a:rPr sz="2400" spc="-10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15" dirty="0">
                <a:latin typeface="Trebuchet MS" panose="020B0603020202020204" charset="0"/>
                <a:cs typeface="Trebuchet MS" panose="020B0603020202020204" charset="0"/>
              </a:rPr>
              <a:t>to</a:t>
            </a:r>
            <a:r>
              <a:rPr sz="2400" spc="-5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0" dirty="0">
                <a:latin typeface="Trebuchet MS" panose="020B0603020202020204" charset="0"/>
                <a:cs typeface="Trebuchet MS" panose="020B0603020202020204" charset="0"/>
              </a:rPr>
              <a:t>the</a:t>
            </a:r>
            <a:r>
              <a:rPr sz="2400" spc="-5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0" dirty="0">
                <a:latin typeface="Trebuchet MS" panose="020B0603020202020204" charset="0"/>
                <a:cs typeface="Trebuchet MS" panose="020B0603020202020204" charset="0"/>
              </a:rPr>
              <a:t>advancement</a:t>
            </a:r>
            <a:r>
              <a:rPr sz="2400" spc="-5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25" dirty="0">
                <a:latin typeface="Trebuchet MS" panose="020B0603020202020204" charset="0"/>
                <a:cs typeface="Trebuchet MS" panose="020B0603020202020204" charset="0"/>
              </a:rPr>
              <a:t>of</a:t>
            </a:r>
            <a:r>
              <a:rPr lang="en-IN" sz="2400" spc="25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5" dirty="0">
                <a:latin typeface="Trebuchet MS" panose="020B0603020202020204" charset="0"/>
                <a:cs typeface="Trebuchet MS" panose="020B0603020202020204" charset="0"/>
              </a:rPr>
              <a:t>technology</a:t>
            </a:r>
            <a:r>
              <a:rPr sz="2400" spc="-5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5" dirty="0">
                <a:latin typeface="Trebuchet MS" panose="020B0603020202020204" charset="0"/>
                <a:cs typeface="Trebuchet MS" panose="020B0603020202020204" charset="0"/>
              </a:rPr>
              <a:t>for</a:t>
            </a:r>
            <a:r>
              <a:rPr sz="2400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30" dirty="0">
                <a:latin typeface="Trebuchet MS" panose="020B0603020202020204" charset="0"/>
                <a:cs typeface="Trebuchet MS" panose="020B0603020202020204" charset="0"/>
              </a:rPr>
              <a:t>sign</a:t>
            </a:r>
            <a:r>
              <a:rPr sz="2400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5" dirty="0">
                <a:latin typeface="Trebuchet MS" panose="020B0603020202020204" charset="0"/>
                <a:cs typeface="Trebuchet MS" panose="020B0603020202020204" charset="0"/>
              </a:rPr>
              <a:t>language</a:t>
            </a:r>
            <a:r>
              <a:rPr sz="2400" spc="-5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0" dirty="0">
                <a:latin typeface="Trebuchet MS" panose="020B0603020202020204" charset="0"/>
                <a:cs typeface="Trebuchet MS" panose="020B0603020202020204" charset="0"/>
              </a:rPr>
              <a:t>interpretation,</a:t>
            </a:r>
            <a:r>
              <a:rPr sz="2400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15" dirty="0">
                <a:latin typeface="Trebuchet MS" panose="020B0603020202020204" charset="0"/>
                <a:cs typeface="Trebuchet MS" panose="020B0603020202020204" charset="0"/>
              </a:rPr>
              <a:t>fostering</a:t>
            </a:r>
            <a:r>
              <a:rPr sz="2400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5" dirty="0">
                <a:latin typeface="Trebuchet MS" panose="020B0603020202020204" charset="0"/>
                <a:cs typeface="Trebuchet MS" panose="020B0603020202020204" charset="0"/>
              </a:rPr>
              <a:t>inclusive </a:t>
            </a:r>
            <a:r>
              <a:rPr sz="2400" spc="-20" dirty="0">
                <a:latin typeface="Trebuchet MS" panose="020B0603020202020204" charset="0"/>
                <a:cs typeface="Trebuchet MS" panose="020B0603020202020204" charset="0"/>
              </a:rPr>
              <a:t> communication</a:t>
            </a:r>
            <a:r>
              <a:rPr sz="2400" spc="-5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5" dirty="0">
                <a:latin typeface="Trebuchet MS" panose="020B0603020202020204" charset="0"/>
                <a:cs typeface="Trebuchet MS" panose="020B0603020202020204" charset="0"/>
              </a:rPr>
              <a:t>and</a:t>
            </a:r>
            <a:r>
              <a:rPr sz="2400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5" dirty="0">
                <a:latin typeface="Trebuchet MS" panose="020B0603020202020204" charset="0"/>
                <a:cs typeface="Trebuchet MS" panose="020B0603020202020204" charset="0"/>
              </a:rPr>
              <a:t>supporting</a:t>
            </a:r>
            <a:r>
              <a:rPr sz="2400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0" dirty="0">
                <a:latin typeface="Trebuchet MS" panose="020B0603020202020204" charset="0"/>
                <a:cs typeface="Trebuchet MS" panose="020B0603020202020204" charset="0"/>
              </a:rPr>
              <a:t>the</a:t>
            </a:r>
            <a:r>
              <a:rPr sz="2400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5" dirty="0">
                <a:latin typeface="Trebuchet MS" panose="020B0603020202020204" charset="0"/>
                <a:cs typeface="Trebuchet MS" panose="020B0603020202020204" charset="0"/>
              </a:rPr>
              <a:t>integration</a:t>
            </a:r>
            <a:r>
              <a:rPr sz="2400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25" dirty="0">
                <a:latin typeface="Trebuchet MS" panose="020B0603020202020204" charset="0"/>
                <a:cs typeface="Trebuchet MS" panose="020B0603020202020204" charset="0"/>
              </a:rPr>
              <a:t>of</a:t>
            </a:r>
            <a:r>
              <a:rPr sz="2400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30" dirty="0">
                <a:latin typeface="Trebuchet MS" panose="020B0603020202020204" charset="0"/>
                <a:cs typeface="Trebuchet MS" panose="020B0603020202020204" charset="0"/>
              </a:rPr>
              <a:t>individuals</a:t>
            </a:r>
            <a:r>
              <a:rPr sz="2400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30" dirty="0">
                <a:latin typeface="Trebuchet MS" panose="020B0603020202020204" charset="0"/>
                <a:cs typeface="Trebuchet MS" panose="020B0603020202020204" charset="0"/>
              </a:rPr>
              <a:t>with </a:t>
            </a:r>
            <a:r>
              <a:rPr sz="2400" spc="-655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5" dirty="0">
                <a:latin typeface="Trebuchet MS" panose="020B0603020202020204" charset="0"/>
                <a:cs typeface="Trebuchet MS" panose="020B0603020202020204" charset="0"/>
              </a:rPr>
              <a:t>hearing</a:t>
            </a:r>
            <a:r>
              <a:rPr sz="2400" spc="-10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0" dirty="0">
                <a:latin typeface="Trebuchet MS" panose="020B0603020202020204" charset="0"/>
                <a:cs typeface="Trebuchet MS" panose="020B0603020202020204" charset="0"/>
              </a:rPr>
              <a:t>impairments</a:t>
            </a:r>
            <a:r>
              <a:rPr sz="2400" spc="-5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5" dirty="0">
                <a:latin typeface="Trebuchet MS" panose="020B0603020202020204" charset="0"/>
                <a:cs typeface="Trebuchet MS" panose="020B0603020202020204" charset="0"/>
              </a:rPr>
              <a:t>into</a:t>
            </a:r>
            <a:r>
              <a:rPr sz="2400" spc="-5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15" dirty="0">
                <a:latin typeface="Trebuchet MS" panose="020B0603020202020204" charset="0"/>
                <a:cs typeface="Trebuchet MS" panose="020B0603020202020204" charset="0"/>
              </a:rPr>
              <a:t>mainstream</a:t>
            </a:r>
            <a:r>
              <a:rPr sz="2400" spc="-5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0" dirty="0">
                <a:latin typeface="Trebuchet MS" panose="020B0603020202020204" charset="0"/>
                <a:cs typeface="Trebuchet MS" panose="020B0603020202020204" charset="0"/>
              </a:rPr>
              <a:t>society.</a:t>
            </a:r>
            <a:endParaRPr sz="2400" spc="-20" dirty="0">
              <a:latin typeface="Trebuchet MS" panose="020B0603020202020204" charset="0"/>
              <a:cs typeface="Trebuchet MS" panose="020B0603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FFBE4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pic>
        <p:nvPicPr>
          <p:cNvPr id="3" name="object 3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0" y="1"/>
            <a:ext cx="7639049" cy="10286998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7950413" y="815557"/>
            <a:ext cx="8520430" cy="6280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4936490" algn="l"/>
              </a:tabLst>
            </a:pPr>
            <a:r>
              <a:rPr sz="4000" b="1" spc="10" dirty="0" smtClean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PROPOSED</a:t>
            </a:r>
            <a:r>
              <a:rPr lang="en-IN" sz="4000" b="1" spc="10" dirty="0" smtClean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4000" b="1" spc="35" dirty="0" smtClean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SYSTEM</a:t>
            </a:r>
            <a:endParaRPr sz="4000" dirty="0">
              <a:latin typeface="Trebuchet MS" panose="020B0603020202020204" charset="0"/>
              <a:cs typeface="Trebuchet MS" panose="020B0603020202020204" charset="0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950413" y="2405195"/>
            <a:ext cx="10200005" cy="5158105"/>
          </a:xfrm>
          <a:prstGeom prst="rect">
            <a:avLst/>
          </a:prstGeom>
        </p:spPr>
        <p:txBody>
          <a:bodyPr vert="horz" wrap="square" lIns="0" tIns="774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10"/>
              </a:spcBef>
            </a:pPr>
            <a:r>
              <a:rPr sz="24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The</a:t>
            </a:r>
            <a:r>
              <a:rPr sz="24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1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proposed</a:t>
            </a:r>
            <a:r>
              <a:rPr sz="24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system</a:t>
            </a:r>
            <a:r>
              <a:rPr sz="24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of</a:t>
            </a:r>
            <a:r>
              <a:rPr sz="24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3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Sign</a:t>
            </a:r>
            <a:r>
              <a:rPr sz="24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Language</a:t>
            </a:r>
            <a:r>
              <a:rPr sz="24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Detection</a:t>
            </a:r>
            <a:r>
              <a:rPr sz="24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utilizes</a:t>
            </a:r>
            <a:r>
              <a:rPr sz="24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the</a:t>
            </a:r>
            <a:endParaRPr sz="2400" dirty="0">
              <a:latin typeface="Trebuchet MS" panose="020B0603020202020204" charset="0"/>
              <a:cs typeface="Trebuchet MS" panose="020B0603020202020204" charset="0"/>
            </a:endParaRPr>
          </a:p>
          <a:p>
            <a:pPr marL="12700" marR="333375">
              <a:lnSpc>
                <a:spcPct val="116000"/>
              </a:lnSpc>
            </a:pPr>
            <a:r>
              <a:rPr sz="2400" spc="-1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Mediapipe </a:t>
            </a:r>
            <a:r>
              <a:rPr sz="24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framework</a:t>
            </a:r>
            <a:r>
              <a:rPr sz="2400" spc="-1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and</a:t>
            </a:r>
            <a:r>
              <a:rPr sz="24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9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Sci-kit</a:t>
            </a:r>
            <a:r>
              <a:rPr sz="2400" spc="-1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libraries</a:t>
            </a:r>
            <a:r>
              <a:rPr sz="2400" spc="-1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to</a:t>
            </a:r>
            <a:r>
              <a:rPr sz="24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1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develop </a:t>
            </a:r>
            <a:r>
              <a:rPr sz="2400" spc="-3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an</a:t>
            </a:r>
            <a:r>
              <a:rPr sz="2400" spc="-1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accurate </a:t>
            </a:r>
            <a:r>
              <a:rPr sz="2400" spc="-65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and</a:t>
            </a:r>
            <a:r>
              <a:rPr sz="24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efficient</a:t>
            </a:r>
            <a:r>
              <a:rPr sz="24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solution</a:t>
            </a:r>
            <a:r>
              <a:rPr sz="24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for</a:t>
            </a:r>
            <a:r>
              <a:rPr sz="24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recognizing</a:t>
            </a:r>
            <a:r>
              <a:rPr sz="24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and</a:t>
            </a:r>
            <a:r>
              <a:rPr sz="24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interpreting</a:t>
            </a:r>
            <a:r>
              <a:rPr sz="24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sign 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language</a:t>
            </a:r>
            <a:r>
              <a:rPr sz="24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gestures.Mediapipe</a:t>
            </a:r>
            <a:r>
              <a:rPr sz="24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is</a:t>
            </a:r>
            <a:r>
              <a:rPr sz="24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3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an</a:t>
            </a:r>
            <a:r>
              <a:rPr sz="24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5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open-source</a:t>
            </a:r>
            <a:r>
              <a:rPr sz="24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framework</a:t>
            </a:r>
            <a:r>
              <a:rPr sz="24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that 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provides</a:t>
            </a:r>
            <a:r>
              <a:rPr sz="24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</a:t>
            </a:r>
            <a:r>
              <a:rPr sz="24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1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wide</a:t>
            </a:r>
            <a:r>
              <a:rPr sz="24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range</a:t>
            </a:r>
            <a:r>
              <a:rPr sz="24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of</a:t>
            </a:r>
            <a:r>
              <a:rPr sz="24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7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pre-built</a:t>
            </a:r>
            <a:r>
              <a:rPr sz="24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modules</a:t>
            </a:r>
            <a:r>
              <a:rPr sz="24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for</a:t>
            </a:r>
            <a:r>
              <a:rPr sz="24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various</a:t>
            </a:r>
            <a:r>
              <a:rPr sz="24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computer </a:t>
            </a:r>
            <a:r>
              <a:rPr sz="2400" spc="-1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vision</a:t>
            </a:r>
            <a:r>
              <a:rPr sz="24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tasks,</a:t>
            </a:r>
            <a:r>
              <a:rPr sz="24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including</a:t>
            </a:r>
            <a:r>
              <a:rPr sz="24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hand</a:t>
            </a:r>
            <a:r>
              <a:rPr sz="24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and</a:t>
            </a:r>
            <a:r>
              <a:rPr sz="24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pose 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tracking.</a:t>
            </a:r>
            <a:r>
              <a:rPr sz="24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The</a:t>
            </a:r>
            <a:r>
              <a:rPr sz="24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5" dirty="0" smtClean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system</a:t>
            </a:r>
            <a:r>
              <a:rPr lang="en-IN" sz="2400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lang="en-IN" sz="2400" dirty="0" smtClean="0">
                <a:latin typeface="Trebuchet MS" panose="020B0603020202020204" charset="0"/>
                <a:cs typeface="Trebuchet MS" panose="020B0603020202020204" charset="0"/>
              </a:rPr>
              <a:t>i</a:t>
            </a:r>
            <a:r>
              <a:rPr sz="2400" spc="-20" dirty="0" smtClean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ntegrates </a:t>
            </a:r>
            <a:r>
              <a:rPr sz="24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with </a:t>
            </a:r>
            <a:r>
              <a:rPr sz="2400" spc="-8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Sci-kit, </a:t>
            </a:r>
            <a:r>
              <a:rPr sz="24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 </a:t>
            </a:r>
            <a:r>
              <a:rPr sz="2400" spc="-1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powerful </a:t>
            </a:r>
            <a:r>
              <a:rPr sz="24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machine 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learning </a:t>
            </a:r>
            <a:r>
              <a:rPr sz="24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library, </a:t>
            </a:r>
            <a:r>
              <a:rPr sz="24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to </a:t>
            </a:r>
            <a:r>
              <a:rPr sz="24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train </a:t>
            </a:r>
            <a:r>
              <a:rPr sz="2400" spc="-66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 </a:t>
            </a:r>
            <a:r>
              <a:rPr sz="24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sign 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language </a:t>
            </a:r>
            <a:r>
              <a:rPr sz="24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gesture </a:t>
            </a:r>
            <a:r>
              <a:rPr sz="24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classification </a:t>
            </a:r>
            <a:r>
              <a:rPr sz="24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model. </a:t>
            </a:r>
            <a:r>
              <a:rPr sz="2400" spc="-4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Using </a:t>
            </a:r>
            <a:r>
              <a:rPr sz="24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the </a:t>
            </a:r>
            <a:r>
              <a:rPr sz="24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extracted </a:t>
            </a:r>
            <a:r>
              <a:rPr sz="2400" spc="-1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features,</a:t>
            </a:r>
            <a:r>
              <a:rPr sz="24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the</a:t>
            </a:r>
            <a:r>
              <a:rPr sz="24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system</a:t>
            </a:r>
            <a:r>
              <a:rPr sz="24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trains</a:t>
            </a:r>
            <a:r>
              <a:rPr sz="24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</a:t>
            </a:r>
            <a:r>
              <a:rPr sz="24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machine</a:t>
            </a:r>
            <a:r>
              <a:rPr sz="24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learning</a:t>
            </a:r>
            <a:r>
              <a:rPr sz="24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model, </a:t>
            </a:r>
            <a:r>
              <a:rPr sz="24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such</a:t>
            </a:r>
            <a:r>
              <a:rPr sz="24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0" dirty="0" smtClean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as</a:t>
            </a:r>
            <a:r>
              <a:rPr lang="en-IN" sz="2400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0" dirty="0" smtClean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Random</a:t>
            </a:r>
            <a:r>
              <a:rPr sz="2400" spc="-5" dirty="0" smtClean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1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Forest</a:t>
            </a:r>
            <a:r>
              <a:rPr sz="24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Classifier </a:t>
            </a:r>
            <a:r>
              <a:rPr sz="2400" spc="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(RFC),</a:t>
            </a:r>
            <a:r>
              <a:rPr sz="24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to</a:t>
            </a:r>
            <a:r>
              <a:rPr sz="24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classify</a:t>
            </a:r>
            <a:r>
              <a:rPr sz="24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the</a:t>
            </a:r>
            <a:r>
              <a:rPr sz="24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sign</a:t>
            </a:r>
            <a:r>
              <a:rPr sz="24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5" dirty="0" smtClean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language</a:t>
            </a:r>
            <a:r>
              <a:rPr lang="en-IN" sz="2400" dirty="0"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0" dirty="0" smtClean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gestures</a:t>
            </a:r>
            <a:r>
              <a:rPr sz="24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.</a:t>
            </a:r>
            <a:r>
              <a:rPr sz="24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The</a:t>
            </a:r>
            <a:r>
              <a:rPr sz="24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trained</a:t>
            </a:r>
            <a:r>
              <a:rPr sz="24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model</a:t>
            </a:r>
            <a:r>
              <a:rPr sz="24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is</a:t>
            </a:r>
            <a:r>
              <a:rPr sz="24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capable</a:t>
            </a:r>
            <a:r>
              <a:rPr sz="24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of</a:t>
            </a:r>
            <a:r>
              <a:rPr sz="24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recognizing</a:t>
            </a:r>
            <a:r>
              <a:rPr sz="24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</a:t>
            </a:r>
            <a:r>
              <a:rPr sz="24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1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wide</a:t>
            </a:r>
            <a:r>
              <a:rPr sz="24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range </a:t>
            </a:r>
            <a:r>
              <a:rPr sz="2400" spc="-65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of</a:t>
            </a:r>
            <a:r>
              <a:rPr sz="24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3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sign</a:t>
            </a:r>
            <a:r>
              <a:rPr sz="24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language</a:t>
            </a:r>
            <a:r>
              <a:rPr sz="24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gestures,</a:t>
            </a:r>
            <a:r>
              <a:rPr sz="240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allowing</a:t>
            </a:r>
            <a:r>
              <a:rPr sz="24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for</a:t>
            </a:r>
            <a:r>
              <a:rPr sz="2400" spc="-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more </a:t>
            </a:r>
            <a:r>
              <a:rPr sz="2400" spc="-15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comprehensive </a:t>
            </a:r>
            <a:r>
              <a:rPr sz="2400" spc="-1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 </a:t>
            </a:r>
            <a:r>
              <a:rPr sz="2400" spc="-20" dirty="0">
                <a:solidFill>
                  <a:srgbClr val="090909"/>
                </a:solidFill>
                <a:latin typeface="Trebuchet MS" panose="020B0603020202020204" charset="0"/>
                <a:cs typeface="Trebuchet MS" panose="020B0603020202020204" charset="0"/>
              </a:rPr>
              <a:t>communication.</a:t>
            </a:r>
            <a:endParaRPr sz="2400" dirty="0">
              <a:latin typeface="Trebuchet MS" panose="020B0603020202020204" charset="0"/>
              <a:cs typeface="Trebuchet MS" panose="020B0603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090909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pic>
        <p:nvPicPr>
          <p:cNvPr id="3" name="object 3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2035195" y="2507762"/>
            <a:ext cx="14220824" cy="6753224"/>
          </a:xfrm>
          <a:prstGeom prst="rect">
            <a:avLst/>
          </a:prstGeom>
        </p:spPr>
      </p:pic>
      <p:sp>
        <p:nvSpPr>
          <p:cNvPr id="7" name="Text Box 6"/>
          <p:cNvSpPr txBox="1"/>
          <p:nvPr/>
        </p:nvSpPr>
        <p:spPr>
          <a:xfrm>
            <a:off x="4441825" y="676275"/>
            <a:ext cx="919797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IN" altLang="en-GB" sz="4000" b="1">
                <a:solidFill>
                  <a:schemeClr val="bg1"/>
                </a:solidFill>
                <a:latin typeface="Trebuchet MS" panose="020B0603020202020204" charset="0"/>
                <a:cs typeface="Trebuchet MS" panose="020B0603020202020204" charset="0"/>
              </a:rPr>
              <a:t>ARCHITECTURE DIAGRAM</a:t>
            </a:r>
            <a:endParaRPr lang="en-IN" altLang="en-GB" sz="4000" b="1">
              <a:solidFill>
                <a:schemeClr val="bg1"/>
              </a:solidFill>
              <a:latin typeface="Trebuchet MS" panose="020B0603020202020204" charset="0"/>
              <a:cs typeface="Trebuchet MS" panose="020B0603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7140</Words>
  <Application>WPS Presentation</Application>
  <PresentationFormat>Custom</PresentationFormat>
  <Paragraphs>192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5" baseType="lpstr">
      <vt:lpstr>Arial</vt:lpstr>
      <vt:lpstr>SimSun</vt:lpstr>
      <vt:lpstr>Wingdings</vt:lpstr>
      <vt:lpstr>Verdana</vt:lpstr>
      <vt:lpstr>Roboto</vt:lpstr>
      <vt:lpstr>Segoe Print</vt:lpstr>
      <vt:lpstr>Trebuchet MS</vt:lpstr>
      <vt:lpstr>Microsoft YaHei</vt:lpstr>
      <vt:lpstr>Arial Unicode MS</vt:lpstr>
      <vt:lpstr>Calibri</vt:lpstr>
      <vt:lpstr>Office Theme</vt:lpstr>
      <vt:lpstr>Sign Language  Recognition</vt:lpstr>
      <vt:lpstr>Department of Information Technology</vt:lpstr>
      <vt:lpstr>PowerPoint 演示文稿</vt:lpstr>
      <vt:lpstr>INTRODUCTION</vt:lpstr>
      <vt:lpstr>ABSTRACT</vt:lpstr>
      <vt:lpstr>PowerPoint 演示文稿</vt:lpstr>
      <vt:lpstr>EXISTING SYSTEM</vt:lpstr>
      <vt:lpstr>PROPOSED SYSTEM</vt:lpstr>
      <vt:lpstr>PowerPoint 演示文稿</vt:lpstr>
      <vt:lpstr>Operating System- Windows 10/11  Language-python 3.10.9 (or Higher)</vt:lpstr>
      <vt:lpstr>Processor- I3,i5,i7 Speed-4.60 Ghz  Ram-8gb,16gb  Hard Disk-256 Gb (SSD Recommended)  Graphic Card-2 Gb (Minimum) </vt:lpstr>
      <vt:lpstr>CONCLUSION</vt:lpstr>
      <vt:lpstr>FUTURE ENHANCEMENT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Sign Language  Recognition</dc:title>
  <dc:creator>S P A R K</dc:creator>
  <cp:keywords>DAFkTHc-o9A,BAFQa8b1hAY</cp:keywords>
  <cp:lastModifiedBy>onyx6</cp:lastModifiedBy>
  <cp:revision>10</cp:revision>
  <dcterms:created xsi:type="dcterms:W3CDTF">2023-05-29T14:27:00Z</dcterms:created>
  <dcterms:modified xsi:type="dcterms:W3CDTF">2023-06-02T15:15:19Z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2023-05-29T22:00:00Z</vt:filetime>
  </property>
  <property fmtid="{D5CDD505-2E9C-101B-9397-08002B2CF9AE}" pid="3" name="Creator">
    <vt:lpwstr>Canva</vt:lpwstr>
  </property>
  <property fmtid="{D5CDD505-2E9C-101B-9397-08002B2CF9AE}" pid="4" name="LastSaved">
    <vt:filetime>2023-05-29T22:00:00Z</vt:filetime>
  </property>
  <property fmtid="{D5CDD505-2E9C-101B-9397-08002B2CF9AE}" pid="5" name="ICV">
    <vt:lpwstr>EE6D1DE325944A63AE523F0EA6F068E5</vt:lpwstr>
  </property>
  <property fmtid="{D5CDD505-2E9C-101B-9397-08002B2CF9AE}" pid="6" name="KSOProductBuildVer">
    <vt:lpwstr>2057-11.2.0.11537</vt:lpwstr>
  </property>
</Properties>
</file>